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65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74" r:id="rId41"/>
    <p:sldId id="275" r:id="rId42"/>
    <p:sldId id="276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3783" autoAdjust="0"/>
  </p:normalViewPr>
  <p:slideViewPr>
    <p:cSldViewPr>
      <p:cViewPr>
        <p:scale>
          <a:sx n="72" d="100"/>
          <a:sy n="72" d="100"/>
        </p:scale>
        <p:origin x="-1242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F1F2EB11-4CD0-4B1F-A4FE-7C33AF9A18E8}" type="datetimeFigureOut">
              <a:rPr lang="pl-PL" smtClean="0"/>
              <a:t>17.05.2020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F9FD-5A7A-4B65-89AB-D83E3C42B5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EB11-4CD0-4B1F-A4FE-7C33AF9A18E8}" type="datetimeFigureOut">
              <a:rPr lang="pl-PL" smtClean="0"/>
              <a:t>17.05.2020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F9FD-5A7A-4B65-89AB-D83E3C42B5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EB11-4CD0-4B1F-A4FE-7C33AF9A18E8}" type="datetimeFigureOut">
              <a:rPr lang="pl-PL" smtClean="0"/>
              <a:t>17.05.2020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F9FD-5A7A-4B65-89AB-D83E3C42B5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EB11-4CD0-4B1F-A4FE-7C33AF9A18E8}" type="datetimeFigureOut">
              <a:rPr lang="pl-PL" smtClean="0"/>
              <a:t>17.05.2020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F9FD-5A7A-4B65-89AB-D83E3C42B508}" type="slidenum">
              <a:rPr lang="pl-PL" smtClean="0"/>
              <a:t>‹#›</a:t>
            </a:fld>
            <a:endParaRPr lang="pl-PL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EB11-4CD0-4B1F-A4FE-7C33AF9A18E8}" type="datetimeFigureOut">
              <a:rPr lang="pl-PL" smtClean="0"/>
              <a:t>17.05.2020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F9FD-5A7A-4B65-89AB-D83E3C42B508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EB11-4CD0-4B1F-A4FE-7C33AF9A18E8}" type="datetimeFigureOut">
              <a:rPr lang="pl-PL" smtClean="0"/>
              <a:t>17.05.2020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F9FD-5A7A-4B65-89AB-D83E3C42B508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EB11-4CD0-4B1F-A4FE-7C33AF9A18E8}" type="datetimeFigureOut">
              <a:rPr lang="pl-PL" smtClean="0"/>
              <a:t>17.05.2020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F9FD-5A7A-4B65-89AB-D83E3C42B5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EB11-4CD0-4B1F-A4FE-7C33AF9A18E8}" type="datetimeFigureOut">
              <a:rPr lang="pl-PL" smtClean="0"/>
              <a:t>17.05.2020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F9FD-5A7A-4B65-89AB-D83E3C42B508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EB11-4CD0-4B1F-A4FE-7C33AF9A18E8}" type="datetimeFigureOut">
              <a:rPr lang="pl-PL" smtClean="0"/>
              <a:t>17.05.2020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F9FD-5A7A-4B65-89AB-D83E3C42B5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EB11-4CD0-4B1F-A4FE-7C33AF9A18E8}" type="datetimeFigureOut">
              <a:rPr lang="pl-PL" smtClean="0"/>
              <a:t>17.05.2020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F9FD-5A7A-4B65-89AB-D83E3C42B508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EB11-4CD0-4B1F-A4FE-7C33AF9A18E8}" type="datetimeFigureOut">
              <a:rPr lang="pl-PL" smtClean="0"/>
              <a:t>17.05.2020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F9FD-5A7A-4B65-89AB-D83E3C42B5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F1F2EB11-4CD0-4B1F-A4FE-7C33AF9A18E8}" type="datetimeFigureOut">
              <a:rPr lang="pl-PL" smtClean="0"/>
              <a:t>17.05.2020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4CC1F9FD-5A7A-4B65-89AB-D83E3C42B508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SZKOLNY TEATR ANGLOJĘZYCZNY W vi </a:t>
            </a:r>
            <a:r>
              <a:rPr lang="pl-PL" b="1" dirty="0" err="1" smtClean="0"/>
              <a:t>Lo</a:t>
            </a:r>
            <a:r>
              <a:rPr lang="pl-PL" b="1" dirty="0" smtClean="0"/>
              <a:t> w Kielcach 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pl-PL" sz="3200" b="1" dirty="0" smtClean="0"/>
              <a:t>Opiekun mgr Dorota </a:t>
            </a:r>
            <a:r>
              <a:rPr lang="pl-PL" sz="3200" b="1" dirty="0" err="1" smtClean="0"/>
              <a:t>Ucig</a:t>
            </a:r>
            <a:endParaRPr lang="pl-PL" sz="3200" b="1" dirty="0"/>
          </a:p>
        </p:txBody>
      </p:sp>
      <p:pic>
        <p:nvPicPr>
          <p:cNvPr id="54274" name="Picture 2" descr="C:\Users\Bartek\AppData\Local\Microsoft\Windows\Temporary Internet Files\Content.IE5\1NY95PAJ\150px-Zwierciadł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221088"/>
            <a:ext cx="180020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31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artek\Desktop\201204A0\201204038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80728"/>
            <a:ext cx="410445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84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Bartek\Desktop\ZDJĘCIA DO PREZENTACJI\The Taming of the Shrew 13.03.2019\DSC_137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684076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74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Xiii świętokrzyski przegląd teatrów w języku angielskim 19.03.2019 r</a:t>
            </a:r>
            <a:endParaRPr lang="pl-PL" sz="2000" b="1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1988840"/>
            <a:ext cx="6400800" cy="3497561"/>
          </a:xfrm>
        </p:spPr>
        <p:txBody>
          <a:bodyPr>
            <a:normAutofit/>
          </a:bodyPr>
          <a:lstStyle/>
          <a:p>
            <a:endParaRPr lang="pl-PL" sz="1600" dirty="0" smtClean="0"/>
          </a:p>
          <a:p>
            <a:r>
              <a:rPr lang="pl-PL" sz="1600" dirty="0" smtClean="0"/>
              <a:t>Nasza </a:t>
            </a:r>
            <a:r>
              <a:rPr lang="pl-PL" sz="1600" dirty="0"/>
              <a:t>g</a:t>
            </a:r>
            <a:r>
              <a:rPr lang="pl-PL" sz="1600" dirty="0" smtClean="0"/>
              <a:t>rupa wystąpiła na przeglądzie teatrów anglojęzycznych organizowanym przez </a:t>
            </a:r>
            <a:r>
              <a:rPr lang="pl-PL" sz="1600" dirty="0" smtClean="0">
                <a:solidFill>
                  <a:srgbClr val="FF0000"/>
                </a:solidFill>
              </a:rPr>
              <a:t>WDK</a:t>
            </a:r>
            <a:r>
              <a:rPr lang="pl-PL" sz="1600" dirty="0" smtClean="0"/>
              <a:t>  i  </a:t>
            </a:r>
            <a:r>
              <a:rPr lang="pl-PL" sz="1600" dirty="0" smtClean="0">
                <a:solidFill>
                  <a:srgbClr val="FF0000"/>
                </a:solidFill>
              </a:rPr>
              <a:t>ŚCDN</a:t>
            </a:r>
            <a:r>
              <a:rPr lang="pl-PL" sz="1600" dirty="0" smtClean="0"/>
              <a:t> pod patronatem wydawnictw  Nowa Era, Oxford , Express Publishing  i </a:t>
            </a:r>
            <a:r>
              <a:rPr lang="pl-PL" sz="1600" dirty="0" err="1" smtClean="0"/>
              <a:t>mmpublications</a:t>
            </a:r>
            <a:r>
              <a:rPr lang="pl-PL" sz="1600" dirty="0" smtClean="0"/>
              <a:t> . Zaprezentowaliśmy </a:t>
            </a:r>
            <a:r>
              <a:rPr lang="pl-PL" sz="1600" b="1" dirty="0" smtClean="0"/>
              <a:t>„ </a:t>
            </a:r>
            <a:r>
              <a:rPr lang="pl-PL" sz="1600" b="1" dirty="0" err="1" smtClean="0"/>
              <a:t>Taming</a:t>
            </a:r>
            <a:r>
              <a:rPr lang="pl-PL" sz="1600" b="1" dirty="0" smtClean="0"/>
              <a:t> of the </a:t>
            </a:r>
            <a:r>
              <a:rPr lang="pl-PL" sz="1600" b="1" dirty="0" err="1" smtClean="0"/>
              <a:t>Shrew</a:t>
            </a:r>
            <a:r>
              <a:rPr lang="pl-PL" sz="1600" b="1" dirty="0" smtClean="0"/>
              <a:t> „ i </a:t>
            </a:r>
            <a:r>
              <a:rPr lang="pl-PL" sz="1600" dirty="0" smtClean="0"/>
              <a:t>zostaliśmy docenieni przez jurorów  </a:t>
            </a:r>
            <a:r>
              <a:rPr lang="pl-PL" sz="1600" b="1" dirty="0" smtClean="0">
                <a:solidFill>
                  <a:srgbClr val="FF0000"/>
                </a:solidFill>
              </a:rPr>
              <a:t>II nagrodą </a:t>
            </a:r>
            <a:r>
              <a:rPr lang="pl-PL" sz="1600" b="1" dirty="0" smtClean="0"/>
              <a:t>za nasz spektakl, </a:t>
            </a:r>
            <a:r>
              <a:rPr lang="pl-PL" sz="1600" dirty="0" smtClean="0"/>
              <a:t>natomiast  </a:t>
            </a:r>
            <a:r>
              <a:rPr lang="pl-PL" sz="1600" b="1" dirty="0" smtClean="0">
                <a:solidFill>
                  <a:srgbClr val="FF0000"/>
                </a:solidFill>
              </a:rPr>
              <a:t>Bernadetta </a:t>
            </a:r>
            <a:r>
              <a:rPr lang="pl-PL" sz="1600" b="1" dirty="0" err="1" smtClean="0">
                <a:solidFill>
                  <a:srgbClr val="FF0000"/>
                </a:solidFill>
              </a:rPr>
              <a:t>Słapek</a:t>
            </a:r>
            <a:r>
              <a:rPr lang="pl-PL" sz="1600" b="1" dirty="0" smtClean="0">
                <a:solidFill>
                  <a:srgbClr val="FF0000"/>
                </a:solidFill>
              </a:rPr>
              <a:t> i Michał Bartos</a:t>
            </a:r>
            <a:r>
              <a:rPr lang="pl-PL" sz="1600" dirty="0" smtClean="0"/>
              <a:t> otrzymali </a:t>
            </a:r>
            <a:r>
              <a:rPr lang="pl-PL" sz="1600" b="1" dirty="0" smtClean="0">
                <a:solidFill>
                  <a:srgbClr val="FF0000"/>
                </a:solidFill>
              </a:rPr>
              <a:t>wyróżnienie . </a:t>
            </a:r>
            <a:r>
              <a:rPr lang="pl-PL" sz="1600" b="1" dirty="0" smtClean="0"/>
              <a:t>Cała nasza trupa otrzymała dyplomy i nagrody książkowe , a dla szkoły  nagrodą był  sprzęt audio .</a:t>
            </a:r>
            <a:endParaRPr 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4822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Bartek\Desktop\ZDJĘCIA DO PREZENTACJI\XIII Świętokrzyski Przegląd Teatrów w języku ang 19.03.2019\20190319_0925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64087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6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Bartek\Desktop\ZDJĘCIA DO PREZENTACJI\XIII Świętokrzyski Przegląd Teatrów w języku ang 19.03.2019\20190319_0958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5112568" cy="414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35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Users\Bartek\Desktop\ZDJĘCIA DO PREZENTACJI\XIII Świętokrzyski Przegląd Teatrów w języku ang 19.03.2019\20190319_1006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28800"/>
            <a:ext cx="5472608" cy="38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81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Users\Bartek\Desktop\ZDJĘCIA DO PREZENTACJI\XIII Świętokrzyski Przegląd Teatrów w języku ang 19.03.2019\20190319_1007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84784"/>
            <a:ext cx="5256584" cy="400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81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Users\Bartek\Desktop\ZDJĘCIA DO PREZENTACJI\XIII Świętokrzyski Przegląd Teatrów w języku ang 19.03.2019\20190319_1013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4"/>
            <a:ext cx="583264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30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Users\Bartek\Desktop\ZDJĘCIA DO PREZENTACJI\XIII Świętokrzyski Przegląd Teatrów w języku ang 19.03.2019\20190319_1018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640871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31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Users\Bartek\Desktop\ZDJĘCIA DO PREZENTACJI\XIII Świętokrzyski Przegląd Teatrów w języku ang 19.03.2019\20190319_1024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626469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0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5474" name="Picture 2" descr="C:\Users\Bartek\Desktop\ZDJĘCIA DO PREZENTACJI\XIII Świętokrzyski Przegląd Teatrów w języku ang 19.03.2019\dsc_02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684076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8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„MIDSUMMER </a:t>
            </a:r>
            <a:r>
              <a:rPr lang="pl-PL" sz="2000" b="1" dirty="0" err="1" smtClean="0">
                <a:solidFill>
                  <a:srgbClr val="FF0000"/>
                </a:solidFill>
              </a:rPr>
              <a:t>night’s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err="1" smtClean="0">
                <a:solidFill>
                  <a:srgbClr val="FF0000"/>
                </a:solidFill>
              </a:rPr>
              <a:t>dream</a:t>
            </a:r>
            <a:r>
              <a:rPr lang="pl-PL" sz="2000" b="1" dirty="0" smtClean="0">
                <a:solidFill>
                  <a:srgbClr val="FF0000"/>
                </a:solidFill>
              </a:rPr>
              <a:t>”  </a:t>
            </a:r>
            <a:br>
              <a:rPr lang="pl-PL" sz="2000" b="1" dirty="0" smtClean="0">
                <a:solidFill>
                  <a:srgbClr val="FF0000"/>
                </a:solidFill>
              </a:rPr>
            </a:br>
            <a:r>
              <a:rPr lang="pl-PL" sz="2000" b="1" dirty="0" smtClean="0">
                <a:solidFill>
                  <a:srgbClr val="FF0000"/>
                </a:solidFill>
              </a:rPr>
              <a:t>William </a:t>
            </a:r>
            <a:r>
              <a:rPr lang="pl-PL" sz="2000" b="1" dirty="0" err="1" smtClean="0">
                <a:solidFill>
                  <a:srgbClr val="FF0000"/>
                </a:solidFill>
              </a:rPr>
              <a:t>shakespeare</a:t>
            </a:r>
            <a:r>
              <a:rPr lang="pl-PL" sz="2000" b="1" dirty="0" smtClean="0">
                <a:solidFill>
                  <a:srgbClr val="FF0000"/>
                </a:solidFill>
              </a:rPr>
              <a:t>  23.02.2014 r</a:t>
            </a:r>
            <a:endParaRPr lang="pl-PL" sz="2000" b="1" dirty="0">
              <a:solidFill>
                <a:srgbClr val="FF000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1371600" y="2348880"/>
            <a:ext cx="6400800" cy="324036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dirty="0">
                <a:ea typeface="Calibri"/>
                <a:cs typeface="Times New Roman"/>
              </a:rPr>
              <a:t>‘</a:t>
            </a:r>
            <a:r>
              <a:rPr lang="pl-PL" b="1" u="sng" dirty="0">
                <a:ea typeface="Calibri"/>
                <a:cs typeface="Times New Roman"/>
              </a:rPr>
              <a:t>’ Sen nocy letniej</a:t>
            </a:r>
            <a:r>
              <a:rPr lang="pl-PL" dirty="0">
                <a:ea typeface="Calibri"/>
                <a:cs typeface="Times New Roman"/>
              </a:rPr>
              <a:t> ‘’to </a:t>
            </a:r>
            <a:r>
              <a:rPr lang="pl-PL" dirty="0" smtClean="0">
                <a:ea typeface="Calibri"/>
                <a:cs typeface="Times New Roman"/>
              </a:rPr>
              <a:t> </a:t>
            </a:r>
            <a:r>
              <a:rPr lang="pl-PL" dirty="0">
                <a:ea typeface="Calibri"/>
                <a:cs typeface="Times New Roman"/>
              </a:rPr>
              <a:t>druga sztuka Williama </a:t>
            </a:r>
            <a:r>
              <a:rPr lang="pl-PL" dirty="0" err="1" smtClean="0">
                <a:ea typeface="Calibri"/>
                <a:cs typeface="Times New Roman"/>
              </a:rPr>
              <a:t>Shakespear’a</a:t>
            </a:r>
            <a:r>
              <a:rPr lang="pl-PL" dirty="0" smtClean="0">
                <a:ea typeface="Calibri"/>
                <a:cs typeface="Times New Roman"/>
              </a:rPr>
              <a:t> </a:t>
            </a:r>
            <a:r>
              <a:rPr lang="pl-PL" dirty="0">
                <a:ea typeface="Calibri"/>
                <a:cs typeface="Times New Roman"/>
              </a:rPr>
              <a:t>, którą wystawiła młodzież VI LO w języku angielskim. </a:t>
            </a:r>
            <a:r>
              <a:rPr lang="pl-PL" dirty="0" smtClean="0">
                <a:ea typeface="Calibri"/>
                <a:cs typeface="Times New Roman"/>
              </a:rPr>
              <a:t>W </a:t>
            </a:r>
            <a:r>
              <a:rPr lang="pl-PL" dirty="0">
                <a:ea typeface="Calibri"/>
                <a:cs typeface="Times New Roman"/>
              </a:rPr>
              <a:t>spektaklu swoje umiejętności zaprezentowali uczniowie </a:t>
            </a:r>
            <a:r>
              <a:rPr lang="pl-PL" b="1" dirty="0">
                <a:ea typeface="Calibri"/>
                <a:cs typeface="Times New Roman"/>
              </a:rPr>
              <a:t>klasy 3 G : Alina </a:t>
            </a:r>
            <a:r>
              <a:rPr lang="pl-PL" b="1" dirty="0" err="1">
                <a:ea typeface="Calibri"/>
                <a:cs typeface="Times New Roman"/>
              </a:rPr>
              <a:t>Mąkola</a:t>
            </a:r>
            <a:r>
              <a:rPr lang="pl-PL" dirty="0">
                <a:ea typeface="Calibri"/>
                <a:cs typeface="Times New Roman"/>
              </a:rPr>
              <a:t> ( w roli </a:t>
            </a:r>
            <a:r>
              <a:rPr lang="pl-PL" dirty="0" err="1">
                <a:ea typeface="Calibri"/>
                <a:cs typeface="Times New Roman"/>
              </a:rPr>
              <a:t>Titanii</a:t>
            </a:r>
            <a:r>
              <a:rPr lang="pl-PL" dirty="0">
                <a:ea typeface="Calibri"/>
                <a:cs typeface="Times New Roman"/>
              </a:rPr>
              <a:t> i </a:t>
            </a:r>
            <a:r>
              <a:rPr lang="pl-PL" dirty="0" err="1">
                <a:ea typeface="Calibri"/>
                <a:cs typeface="Times New Roman"/>
              </a:rPr>
              <a:t>Snuga</a:t>
            </a:r>
            <a:r>
              <a:rPr lang="pl-PL" dirty="0">
                <a:ea typeface="Calibri"/>
                <a:cs typeface="Times New Roman"/>
              </a:rPr>
              <a:t> ), </a:t>
            </a:r>
            <a:r>
              <a:rPr lang="pl-PL" b="1" dirty="0">
                <a:ea typeface="Calibri"/>
                <a:cs typeface="Times New Roman"/>
              </a:rPr>
              <a:t>Weronika Stachera</a:t>
            </a:r>
            <a:r>
              <a:rPr lang="pl-PL" dirty="0">
                <a:ea typeface="Calibri"/>
                <a:cs typeface="Times New Roman"/>
              </a:rPr>
              <a:t> ( jako Hermia ), </a:t>
            </a:r>
            <a:r>
              <a:rPr lang="pl-PL" b="1" dirty="0">
                <a:ea typeface="Calibri"/>
                <a:cs typeface="Times New Roman"/>
              </a:rPr>
              <a:t>Anna Foksa</a:t>
            </a:r>
            <a:r>
              <a:rPr lang="pl-PL" dirty="0">
                <a:ea typeface="Calibri"/>
                <a:cs typeface="Times New Roman"/>
              </a:rPr>
              <a:t> ( w roli Heleny i </a:t>
            </a:r>
            <a:r>
              <a:rPr lang="pl-PL" dirty="0" err="1">
                <a:ea typeface="Calibri"/>
                <a:cs typeface="Times New Roman"/>
              </a:rPr>
              <a:t>Fluta</a:t>
            </a:r>
            <a:r>
              <a:rPr lang="pl-PL" dirty="0">
                <a:ea typeface="Calibri"/>
                <a:cs typeface="Times New Roman"/>
              </a:rPr>
              <a:t> ), </a:t>
            </a:r>
            <a:r>
              <a:rPr lang="pl-PL" b="1" dirty="0">
                <a:ea typeface="Calibri"/>
                <a:cs typeface="Times New Roman"/>
              </a:rPr>
              <a:t>Magdalena Dąbek</a:t>
            </a:r>
            <a:r>
              <a:rPr lang="pl-PL" dirty="0">
                <a:ea typeface="Calibri"/>
                <a:cs typeface="Times New Roman"/>
              </a:rPr>
              <a:t> ( jako </a:t>
            </a:r>
            <a:r>
              <a:rPr lang="pl-PL" dirty="0" err="1">
                <a:ea typeface="Calibri"/>
                <a:cs typeface="Times New Roman"/>
              </a:rPr>
              <a:t>Hippolita</a:t>
            </a:r>
            <a:r>
              <a:rPr lang="pl-PL" dirty="0">
                <a:ea typeface="Calibri"/>
                <a:cs typeface="Times New Roman"/>
              </a:rPr>
              <a:t> ), </a:t>
            </a:r>
            <a:r>
              <a:rPr lang="pl-PL" b="1" dirty="0">
                <a:ea typeface="Calibri"/>
                <a:cs typeface="Times New Roman"/>
              </a:rPr>
              <a:t>Thomas Wenta</a:t>
            </a:r>
            <a:r>
              <a:rPr lang="pl-PL" dirty="0">
                <a:ea typeface="Calibri"/>
                <a:cs typeface="Times New Roman"/>
              </a:rPr>
              <a:t> ( w roli </a:t>
            </a:r>
            <a:r>
              <a:rPr lang="pl-PL" dirty="0" err="1">
                <a:ea typeface="Calibri"/>
                <a:cs typeface="Times New Roman"/>
              </a:rPr>
              <a:t>Theseusa</a:t>
            </a:r>
            <a:r>
              <a:rPr lang="pl-PL" dirty="0">
                <a:ea typeface="Calibri"/>
                <a:cs typeface="Times New Roman"/>
              </a:rPr>
              <a:t> i  Oberona ) , </a:t>
            </a:r>
            <a:r>
              <a:rPr lang="pl-PL" b="1" dirty="0">
                <a:ea typeface="Calibri"/>
                <a:cs typeface="Times New Roman"/>
              </a:rPr>
              <a:t>Kacper Szafraniec</a:t>
            </a:r>
            <a:r>
              <a:rPr lang="pl-PL" dirty="0">
                <a:ea typeface="Calibri"/>
                <a:cs typeface="Times New Roman"/>
              </a:rPr>
              <a:t> ( jako </a:t>
            </a:r>
            <a:r>
              <a:rPr lang="pl-PL" dirty="0" err="1">
                <a:ea typeface="Calibri"/>
                <a:cs typeface="Times New Roman"/>
              </a:rPr>
              <a:t>Bottom</a:t>
            </a:r>
            <a:r>
              <a:rPr lang="pl-PL" dirty="0">
                <a:ea typeface="Calibri"/>
                <a:cs typeface="Times New Roman"/>
              </a:rPr>
              <a:t> ), </a:t>
            </a:r>
            <a:r>
              <a:rPr lang="pl-PL" b="1" dirty="0">
                <a:ea typeface="Calibri"/>
                <a:cs typeface="Times New Roman"/>
              </a:rPr>
              <a:t>Karol Stanisławski</a:t>
            </a:r>
            <a:r>
              <a:rPr lang="pl-PL" dirty="0">
                <a:ea typeface="Calibri"/>
                <a:cs typeface="Times New Roman"/>
              </a:rPr>
              <a:t> ( w roli Pucka i </a:t>
            </a:r>
            <a:r>
              <a:rPr lang="pl-PL" dirty="0" err="1">
                <a:ea typeface="Calibri"/>
                <a:cs typeface="Times New Roman"/>
              </a:rPr>
              <a:t>Snouta</a:t>
            </a:r>
            <a:r>
              <a:rPr lang="pl-PL" dirty="0">
                <a:ea typeface="Calibri"/>
                <a:cs typeface="Times New Roman"/>
              </a:rPr>
              <a:t> ), </a:t>
            </a:r>
            <a:r>
              <a:rPr lang="pl-PL" b="1" dirty="0">
                <a:ea typeface="Calibri"/>
                <a:cs typeface="Times New Roman"/>
              </a:rPr>
              <a:t>Maciek Pióro</a:t>
            </a:r>
            <a:r>
              <a:rPr lang="pl-PL" dirty="0">
                <a:ea typeface="Calibri"/>
                <a:cs typeface="Times New Roman"/>
              </a:rPr>
              <a:t> ( jako </a:t>
            </a:r>
            <a:r>
              <a:rPr lang="pl-PL" dirty="0" err="1">
                <a:ea typeface="Calibri"/>
                <a:cs typeface="Times New Roman"/>
              </a:rPr>
              <a:t>Demetrius</a:t>
            </a:r>
            <a:r>
              <a:rPr lang="pl-PL" dirty="0">
                <a:ea typeface="Calibri"/>
                <a:cs typeface="Times New Roman"/>
              </a:rPr>
              <a:t> ), </a:t>
            </a:r>
            <a:r>
              <a:rPr lang="pl-PL" b="1" dirty="0">
                <a:ea typeface="Calibri"/>
                <a:cs typeface="Times New Roman"/>
              </a:rPr>
              <a:t>Łukasz Włodarczyk</a:t>
            </a:r>
            <a:r>
              <a:rPr lang="pl-PL" dirty="0">
                <a:ea typeface="Calibri"/>
                <a:cs typeface="Times New Roman"/>
              </a:rPr>
              <a:t> ( jako </a:t>
            </a:r>
            <a:r>
              <a:rPr lang="pl-PL" dirty="0" err="1">
                <a:ea typeface="Calibri"/>
                <a:cs typeface="Times New Roman"/>
              </a:rPr>
              <a:t>Egeus</a:t>
            </a:r>
            <a:r>
              <a:rPr lang="pl-PL" dirty="0">
                <a:ea typeface="Calibri"/>
                <a:cs typeface="Times New Roman"/>
              </a:rPr>
              <a:t> ) oraz </a:t>
            </a:r>
            <a:r>
              <a:rPr lang="pl-PL" b="1" dirty="0">
                <a:ea typeface="Calibri"/>
                <a:cs typeface="Times New Roman"/>
              </a:rPr>
              <a:t>Maciej Polak </a:t>
            </a:r>
            <a:r>
              <a:rPr lang="pl-PL" dirty="0">
                <a:ea typeface="Calibri"/>
                <a:cs typeface="Times New Roman"/>
              </a:rPr>
              <a:t>– uczeń </a:t>
            </a:r>
            <a:r>
              <a:rPr lang="pl-PL" b="1" dirty="0">
                <a:ea typeface="Calibri"/>
                <a:cs typeface="Times New Roman"/>
              </a:rPr>
              <a:t>klasy 3 E </a:t>
            </a:r>
            <a:r>
              <a:rPr lang="pl-PL" dirty="0">
                <a:ea typeface="Calibri"/>
                <a:cs typeface="Times New Roman"/>
              </a:rPr>
              <a:t>w roli </a:t>
            </a:r>
            <a:r>
              <a:rPr lang="pl-PL" dirty="0" err="1">
                <a:ea typeface="Calibri"/>
                <a:cs typeface="Times New Roman"/>
              </a:rPr>
              <a:t>Lysandra</a:t>
            </a:r>
            <a:r>
              <a:rPr lang="pl-PL" dirty="0">
                <a:ea typeface="Calibri"/>
                <a:cs typeface="Times New Roman"/>
              </a:rPr>
              <a:t> i </a:t>
            </a:r>
            <a:r>
              <a:rPr lang="pl-PL" b="1" dirty="0">
                <a:ea typeface="Calibri"/>
                <a:cs typeface="Times New Roman"/>
              </a:rPr>
              <a:t>Grzegorz </a:t>
            </a:r>
            <a:r>
              <a:rPr lang="pl-PL" b="1" dirty="0" err="1">
                <a:ea typeface="Calibri"/>
                <a:cs typeface="Times New Roman"/>
              </a:rPr>
              <a:t>Ucig</a:t>
            </a:r>
            <a:r>
              <a:rPr lang="pl-PL" dirty="0">
                <a:ea typeface="Calibri"/>
                <a:cs typeface="Times New Roman"/>
              </a:rPr>
              <a:t> – uczeń </a:t>
            </a:r>
            <a:r>
              <a:rPr lang="pl-PL" b="1" dirty="0">
                <a:ea typeface="Calibri"/>
                <a:cs typeface="Times New Roman"/>
              </a:rPr>
              <a:t>klasy 1 I</a:t>
            </a:r>
            <a:r>
              <a:rPr lang="pl-PL" dirty="0">
                <a:ea typeface="Calibri"/>
                <a:cs typeface="Times New Roman"/>
              </a:rPr>
              <a:t>  w roli </a:t>
            </a:r>
            <a:r>
              <a:rPr lang="pl-PL" dirty="0" err="1">
                <a:ea typeface="Calibri"/>
                <a:cs typeface="Times New Roman"/>
              </a:rPr>
              <a:t>Quince’a</a:t>
            </a:r>
            <a:r>
              <a:rPr lang="pl-PL" dirty="0">
                <a:ea typeface="Calibri"/>
                <a:cs typeface="Times New Roman"/>
              </a:rPr>
              <a:t>.</a:t>
            </a:r>
            <a:endParaRPr lang="pl-PL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583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Users\Bartek\Desktop\ZDJĘCIA DO PREZENTACJI\XIII Świętokrzyski Przegląd Teatrów w języku ang 19.03.2019\20190319_1025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52736"/>
            <a:ext cx="583264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14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Bartek\Desktop\ZDJĘCIA DO PREZENTACJI\XIII Świętokrzyski Przegląd Teatrów w języku ang 19.03.2019\20190319_1027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68760"/>
            <a:ext cx="5976664" cy="421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32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Users\Bartek\Desktop\Teatr prezentacja\Zdjęcia z PIK kielce 19 marca Przeglą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96752"/>
            <a:ext cx="6192688" cy="428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61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1052736"/>
            <a:ext cx="6400800" cy="648072"/>
          </a:xfrm>
        </p:spPr>
        <p:txBody>
          <a:bodyPr>
            <a:normAutofit fontScale="90000"/>
          </a:bodyPr>
          <a:lstStyle/>
          <a:p>
            <a:r>
              <a:rPr lang="pl-PL" sz="2000" b="1" dirty="0" err="1" smtClean="0">
                <a:solidFill>
                  <a:srgbClr val="FF0000"/>
                </a:solidFill>
              </a:rPr>
              <a:t>Midsummer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err="1" smtClean="0">
                <a:solidFill>
                  <a:srgbClr val="FF0000"/>
                </a:solidFill>
              </a:rPr>
              <a:t>night’s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err="1" smtClean="0">
                <a:solidFill>
                  <a:srgbClr val="FF0000"/>
                </a:solidFill>
              </a:rPr>
              <a:t>dream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err="1" smtClean="0">
                <a:solidFill>
                  <a:srgbClr val="FF0000"/>
                </a:solidFill>
              </a:rPr>
              <a:t>Rehearsals</a:t>
            </a:r>
            <a:endParaRPr lang="pl-PL" sz="2000" b="1" dirty="0">
              <a:solidFill>
                <a:srgbClr val="FF0000"/>
              </a:solidFill>
            </a:endParaRPr>
          </a:p>
        </p:txBody>
      </p:sp>
      <p:pic>
        <p:nvPicPr>
          <p:cNvPr id="21506" name="Picture 2" descr="C:\Users\Bartek\Desktop\ZDJĘCIA DO PREZENTACJI\Midsummer Nights Dream 23.02.2014\2013012314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88840"/>
            <a:ext cx="345638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78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Bartek\Desktop\ZDJĘCIA DO PREZENTACJI\Midsummer Nights Dream 23.02.2014\2013012314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24744"/>
            <a:ext cx="360040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88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Bartek\Desktop\ZDJĘCIA DO PREZENTACJI\Midsummer Nights Dream 23.02.2014\2013012314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2776"/>
            <a:ext cx="3312368" cy="407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4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Bartek\Desktop\ZDJĘCIA DO PREZENTACJI\Midsummer Nights Dream 23.02.2014\201301231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68760"/>
            <a:ext cx="360040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56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1124744"/>
            <a:ext cx="6400800" cy="576064"/>
          </a:xfrm>
        </p:spPr>
        <p:txBody>
          <a:bodyPr>
            <a:normAutofit fontScale="90000"/>
          </a:bodyPr>
          <a:lstStyle/>
          <a:p>
            <a:r>
              <a:rPr lang="pl-PL" sz="1800" b="1" dirty="0" err="1" smtClean="0">
                <a:solidFill>
                  <a:srgbClr val="FF0000"/>
                </a:solidFill>
              </a:rPr>
              <a:t>Midsummer</a:t>
            </a:r>
            <a:r>
              <a:rPr lang="pl-PL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err="1" smtClean="0">
                <a:solidFill>
                  <a:srgbClr val="FF0000"/>
                </a:solidFill>
              </a:rPr>
              <a:t>night’s</a:t>
            </a:r>
            <a:r>
              <a:rPr lang="pl-PL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err="1" smtClean="0">
                <a:solidFill>
                  <a:srgbClr val="FF0000"/>
                </a:solidFill>
              </a:rPr>
              <a:t>dream</a:t>
            </a:r>
            <a:r>
              <a:rPr lang="pl-PL" sz="1800" b="1" dirty="0" smtClean="0">
                <a:solidFill>
                  <a:srgbClr val="FF0000"/>
                </a:solidFill>
              </a:rPr>
              <a:t>    </a:t>
            </a:r>
            <a:br>
              <a:rPr lang="pl-PL" sz="1800" b="1" dirty="0" smtClean="0">
                <a:solidFill>
                  <a:srgbClr val="FF0000"/>
                </a:solidFill>
              </a:rPr>
            </a:br>
            <a:r>
              <a:rPr lang="pl-PL" sz="1800" b="1" dirty="0" err="1" smtClean="0">
                <a:solidFill>
                  <a:srgbClr val="FF0000"/>
                </a:solidFill>
              </a:rPr>
              <a:t>premiere</a:t>
            </a:r>
            <a:endParaRPr lang="pl-PL" sz="1800" b="1" dirty="0">
              <a:solidFill>
                <a:srgbClr val="FF0000"/>
              </a:solidFill>
            </a:endParaRPr>
          </a:p>
        </p:txBody>
      </p:sp>
      <p:pic>
        <p:nvPicPr>
          <p:cNvPr id="25602" name="Picture 2" descr="C:\Users\Bartek\Desktop\ZDJĘCIA DO PREZENTACJI\Midsummer Nights Dream 23.02.2014\Capture_2014_02_23_19_32_43_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26469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05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6626" name="Picture 2" descr="C:\Users\Bartek\Desktop\ZDJĘCIA DO PREZENTACJI\Midsummer Nights Dream 23.02.2014\Capture_2014_02_23_19_34_48_9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80728"/>
            <a:ext cx="659735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99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7650" name="Picture 2" descr="C:\Users\Bartek\Desktop\ZDJĘCIA DO PREZENTACJI\Midsummer Nights Dream 23.02.2014\Capture_2014_02_23_19_37_23_8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08720"/>
            <a:ext cx="685800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87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8674" name="Picture 2" descr="C:\Users\Bartek\Desktop\ZDJĘCIA DO PREZENTACJI\Midsummer Nights Dream 23.02.2014\Capture_2014_02_23_19_45_24_8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08720"/>
            <a:ext cx="685800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13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584776" cy="621432"/>
          </a:xfrm>
        </p:spPr>
        <p:txBody>
          <a:bodyPr>
            <a:normAutofit/>
          </a:bodyPr>
          <a:lstStyle/>
          <a:p>
            <a:r>
              <a:rPr lang="pl-PL" sz="2000" b="1" dirty="0" smtClean="0"/>
              <a:t>TEATR PO ANGIELSKU</a:t>
            </a:r>
            <a:endParaRPr lang="pl-PL" sz="2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2276872"/>
            <a:ext cx="6728792" cy="3528392"/>
          </a:xfrm>
        </p:spPr>
        <p:txBody>
          <a:bodyPr>
            <a:normAutofit fontScale="62500" lnSpcReduction="20000"/>
          </a:bodyPr>
          <a:lstStyle/>
          <a:p>
            <a:r>
              <a:rPr lang="pl-PL" sz="2900" b="1" dirty="0" smtClean="0"/>
              <a:t>W </a:t>
            </a:r>
            <a:r>
              <a:rPr lang="pl-PL" sz="2900" b="1" dirty="0"/>
              <a:t>VI LO działa od 2011 roku Zespół Teatralny Anglojęzyczny. Skupia on grono miłośników teatru i języka angielskiego. Opiekunem zespołu jest pani prof. Dorota </a:t>
            </a:r>
            <a:r>
              <a:rPr lang="pl-PL" sz="2900" b="1" dirty="0" err="1"/>
              <a:t>Ucig</a:t>
            </a:r>
            <a:r>
              <a:rPr lang="pl-PL" sz="2900" b="1" dirty="0"/>
              <a:t>. Pierwszą sztuką, której premiera odbyła się 25 kwietnia 2012 roku była komedia Szekspira „ Much Ado </a:t>
            </a:r>
            <a:r>
              <a:rPr lang="pl-PL" sz="2900" b="1" dirty="0" err="1"/>
              <a:t>About</a:t>
            </a:r>
            <a:r>
              <a:rPr lang="pl-PL" sz="2900" b="1" dirty="0"/>
              <a:t> </a:t>
            </a:r>
            <a:r>
              <a:rPr lang="pl-PL" sz="2900" b="1" dirty="0" err="1"/>
              <a:t>Nothing</a:t>
            </a:r>
            <a:r>
              <a:rPr lang="pl-PL" sz="2900" b="1" dirty="0"/>
              <a:t> ‘’. W jej przygotowanie zaangażowanych było 11 uczniów, a 4 z nich grało podwójne role. Aktorzy mieli okazję powtórzyć swój spektakl przed młodzieżą z Niemiec, która odwiedziła naszą szkołę we wrześniu 2012 roku w ramach wymiany.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3404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9698" name="Picture 2" descr="C:\Users\Bartek\Desktop\ZDJĘCIA DO PREZENTACJI\Midsummer Nights Dream 23.02.2014\Capture_2014_02_23_19_48_58_2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6712"/>
            <a:ext cx="685800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63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22" name="Picture 2" descr="C:\Users\Bartek\Desktop\ZDJĘCIA DO PREZENTACJI\Midsummer Nights Dream 23.02.2014\Capture_2014_02_23_19_49_55_2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08720"/>
            <a:ext cx="685800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91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1746" name="Picture 2" descr="C:\Users\Bartek\Desktop\ZDJĘCIA DO PREZENTACJI\Midsummer Nights Dream 23.02.2014\Capture_2014_02_23_19_51_55_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6858000" cy="526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63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2770" name="Picture 2" descr="C:\Users\Bartek\Desktop\ZDJĘCIA DO PREZENTACJI\Midsummer Nights Dream 23.02.2014\Capture_2014_02_23_19_55_12_7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08720"/>
            <a:ext cx="685800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64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3794" name="Picture 2" descr="C:\Users\Bartek\Desktop\ZDJĘCIA DO PREZENTACJI\Midsummer Nights Dream 23.02.2014\Capture_2014_02_23_19_56_34_7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6712"/>
            <a:ext cx="685800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87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4818" name="Picture 2" descr="C:\Users\Bartek\Desktop\ZDJĘCIA DO PREZENTACJI\Midsummer Nights Dream 23.02.2014\Capture_2014_02_23_19_58_25_6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685800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30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5842" name="Picture 2" descr="C:\Users\Bartek\Desktop\ZDJĘCIA DO PREZENTACJI\Midsummer Nights Dream 23.02.2014\Capture_2014_02_23_20_18_18_7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08720"/>
            <a:ext cx="685800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17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6866" name="Picture 2" descr="C:\Users\Bartek\Desktop\ZDJĘCIA DO PREZENTACJI\Midsummer Nights Dream 23.02.2014\Capture_2014_02_23_20_18_46_7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80727"/>
            <a:ext cx="6858000" cy="48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5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7890" name="Picture 2" descr="C:\Users\Bartek\Desktop\ZDJĘCIA DO PREZENTACJI\Midsummer Nights Dream 23.02.2014\Capture_2014_02_23_20_21_32_6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08720"/>
            <a:ext cx="685800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90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8914" name="Picture 2" descr="C:\Users\Bartek\Desktop\ZDJĘCIA DO PREZENTACJI\Midsummer Nights Dream 23.02.2014\Capture_2014_02_23_20_24_55_8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80728"/>
            <a:ext cx="685800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41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400" b="1" dirty="0" smtClean="0">
                <a:solidFill>
                  <a:srgbClr val="FF0000"/>
                </a:solidFill>
              </a:rPr>
              <a:t>„ MUCH ADO ABOUT NOTHING” William Shakespeare 25.04.2012 r</a:t>
            </a:r>
            <a:endParaRPr lang="pl-PL" sz="2400" b="1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2481063"/>
            <a:ext cx="6400800" cy="3048001"/>
          </a:xfrm>
        </p:spPr>
        <p:txBody>
          <a:bodyPr/>
          <a:lstStyle/>
          <a:p>
            <a:endParaRPr lang="pl-PL" b="1" dirty="0" smtClean="0"/>
          </a:p>
          <a:p>
            <a:endParaRPr lang="pl-PL" b="1" dirty="0"/>
          </a:p>
        </p:txBody>
      </p:sp>
      <p:pic>
        <p:nvPicPr>
          <p:cNvPr id="1027" name="Picture 3" descr="C:\Users\Bartek\Desktop\ZDJĘCIA DO PREZENTACJI\Much Ado About Nothing 25.04.2012\201204038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48880"/>
            <a:ext cx="487680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9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9938" name="Picture 2" descr="C:\Users\Bartek\Desktop\ZDJĘCIA DO PREZENTACJI\Midsummer Nights Dream 23.02.2014\Capture_2014_02_23_20_26_23_8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08720"/>
            <a:ext cx="685800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6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62" name="Picture 2" descr="C:\Users\Bartek\Desktop\ZDJĘCIA DO PREZENTACJI\Midsummer Nights Dream 23.02.2014\Capture_2014_02_23_20_26_56_1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80728"/>
            <a:ext cx="685800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„</a:t>
            </a:r>
            <a:r>
              <a:rPr lang="pl-PL" sz="2200" b="1" dirty="0" smtClean="0">
                <a:solidFill>
                  <a:srgbClr val="FF0000"/>
                </a:solidFill>
              </a:rPr>
              <a:t>THE IMPORTANCE of </a:t>
            </a:r>
            <a:r>
              <a:rPr lang="pl-PL" sz="2200" b="1" dirty="0" err="1" smtClean="0">
                <a:solidFill>
                  <a:srgbClr val="FF0000"/>
                </a:solidFill>
              </a:rPr>
              <a:t>Being</a:t>
            </a:r>
            <a:r>
              <a:rPr lang="pl-PL" sz="2200" b="1" dirty="0" smtClean="0">
                <a:solidFill>
                  <a:srgbClr val="FF0000"/>
                </a:solidFill>
              </a:rPr>
              <a:t> </a:t>
            </a:r>
            <a:r>
              <a:rPr lang="pl-PL" sz="2200" b="1" dirty="0" err="1" smtClean="0">
                <a:solidFill>
                  <a:srgbClr val="FF0000"/>
                </a:solidFill>
              </a:rPr>
              <a:t>earnest</a:t>
            </a:r>
            <a:r>
              <a:rPr lang="pl-PL" sz="2200" b="1" dirty="0" smtClean="0">
                <a:solidFill>
                  <a:srgbClr val="FF0000"/>
                </a:solidFill>
              </a:rPr>
              <a:t>” Oscar Wilde 23.10.2014 r</a:t>
            </a:r>
            <a:endParaRPr lang="pl-PL" sz="2200" b="1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59632" y="2276872"/>
            <a:ext cx="6768752" cy="352839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500" dirty="0">
                <a:ea typeface="Calibri"/>
                <a:cs typeface="Times New Roman"/>
              </a:rPr>
              <a:t> </a:t>
            </a:r>
            <a:r>
              <a:rPr lang="pl-PL" sz="1700" dirty="0">
                <a:ea typeface="Calibri"/>
                <a:cs typeface="Times New Roman"/>
              </a:rPr>
              <a:t>Szkolny Anglojęzyczny Zespół Teatralny  premierowo wystawił komedię </a:t>
            </a:r>
            <a:r>
              <a:rPr lang="pl-PL" sz="1700" b="1" dirty="0">
                <a:ea typeface="Calibri"/>
                <a:cs typeface="Times New Roman"/>
              </a:rPr>
              <a:t>Oscara Wilde’a „The </a:t>
            </a:r>
            <a:r>
              <a:rPr lang="pl-PL" sz="1700" b="1" dirty="0" err="1">
                <a:ea typeface="Calibri"/>
                <a:cs typeface="Times New Roman"/>
              </a:rPr>
              <a:t>Importance</a:t>
            </a:r>
            <a:r>
              <a:rPr lang="pl-PL" sz="1700" b="1" dirty="0">
                <a:ea typeface="Calibri"/>
                <a:cs typeface="Times New Roman"/>
              </a:rPr>
              <a:t> of </a:t>
            </a:r>
            <a:r>
              <a:rPr lang="pl-PL" sz="1700" b="1" dirty="0" err="1">
                <a:ea typeface="Calibri"/>
                <a:cs typeface="Times New Roman"/>
              </a:rPr>
              <a:t>Being</a:t>
            </a:r>
            <a:r>
              <a:rPr lang="pl-PL" sz="1700" b="1" dirty="0">
                <a:ea typeface="Calibri"/>
                <a:cs typeface="Times New Roman"/>
              </a:rPr>
              <a:t> </a:t>
            </a:r>
            <a:r>
              <a:rPr lang="pl-PL" sz="1700" b="1" dirty="0" err="1">
                <a:ea typeface="Calibri"/>
                <a:cs typeface="Times New Roman"/>
              </a:rPr>
              <a:t>Earnest</a:t>
            </a:r>
            <a:r>
              <a:rPr lang="pl-PL" sz="1700" b="1" dirty="0">
                <a:ea typeface="Calibri"/>
                <a:cs typeface="Times New Roman"/>
              </a:rPr>
              <a:t>” („Bądźmy poważni na serio”).</a:t>
            </a:r>
            <a:r>
              <a:rPr lang="pl-PL" sz="1700" dirty="0">
                <a:ea typeface="Calibri"/>
                <a:cs typeface="Times New Roman"/>
              </a:rPr>
              <a:t> 23 października na sali kolumnowej zebrało się grono wielbicieli sztuki teatralnej prezentowanej w języku Szekspira, którzy z ogromną uwagą śledzili losy głównych bohaterów. Oczywiście – jak na komedię przystało – nie zabrakło zabawnych scen, podczas których publiczność reagowała bardzo żywiołowo. Spektakl przebiegł w kameralnej i miłej atmosferze, a aktorzy zostali nagrodzeni gromkimi oklaskami.</a:t>
            </a:r>
            <a:br>
              <a:rPr lang="pl-PL" sz="1700" dirty="0">
                <a:ea typeface="Calibri"/>
                <a:cs typeface="Times New Roman"/>
              </a:rPr>
            </a:br>
            <a:r>
              <a:rPr lang="pl-PL" sz="1700" dirty="0">
                <a:ea typeface="Calibri"/>
                <a:cs typeface="Times New Roman"/>
              </a:rPr>
              <a:t>W  </a:t>
            </a:r>
            <a:r>
              <a:rPr lang="pl-PL" sz="1700" dirty="0" smtClean="0">
                <a:ea typeface="Calibri"/>
                <a:cs typeface="Times New Roman"/>
              </a:rPr>
              <a:t>przedstawieniu  </a:t>
            </a:r>
            <a:r>
              <a:rPr lang="pl-PL" sz="1700" dirty="0">
                <a:ea typeface="Calibri"/>
                <a:cs typeface="Times New Roman"/>
              </a:rPr>
              <a:t>wystąpili uczniowie : </a:t>
            </a:r>
            <a:r>
              <a:rPr lang="pl-PL" sz="1700" b="1" dirty="0">
                <a:ea typeface="Calibri"/>
                <a:cs typeface="Times New Roman"/>
              </a:rPr>
              <a:t>Paweł Mazur</a:t>
            </a:r>
            <a:r>
              <a:rPr lang="pl-PL" sz="1700" dirty="0">
                <a:ea typeface="Calibri"/>
                <a:cs typeface="Times New Roman"/>
              </a:rPr>
              <a:t> z kl. 1m – jako Jack </a:t>
            </a:r>
            <a:r>
              <a:rPr lang="pl-PL" sz="1700" dirty="0" err="1">
                <a:ea typeface="Calibri"/>
                <a:cs typeface="Times New Roman"/>
              </a:rPr>
              <a:t>Worthing</a:t>
            </a:r>
            <a:r>
              <a:rPr lang="pl-PL" sz="1700" dirty="0">
                <a:ea typeface="Calibri"/>
                <a:cs typeface="Times New Roman"/>
              </a:rPr>
              <a:t> , </a:t>
            </a:r>
            <a:r>
              <a:rPr lang="pl-PL" sz="1700" b="1" dirty="0">
                <a:ea typeface="Calibri"/>
                <a:cs typeface="Times New Roman"/>
              </a:rPr>
              <a:t>Grzegorz </a:t>
            </a:r>
            <a:r>
              <a:rPr lang="pl-PL" sz="1700" b="1" dirty="0" err="1">
                <a:ea typeface="Calibri"/>
                <a:cs typeface="Times New Roman"/>
              </a:rPr>
              <a:t>Ucig</a:t>
            </a:r>
            <a:r>
              <a:rPr lang="pl-PL" sz="1700" dirty="0">
                <a:ea typeface="Calibri"/>
                <a:cs typeface="Times New Roman"/>
              </a:rPr>
              <a:t> z kl. 2i – jako Algernon </a:t>
            </a:r>
            <a:r>
              <a:rPr lang="pl-PL" sz="1700" dirty="0" err="1">
                <a:ea typeface="Calibri"/>
                <a:cs typeface="Times New Roman"/>
              </a:rPr>
              <a:t>Moncrieff</a:t>
            </a:r>
            <a:r>
              <a:rPr lang="pl-PL" sz="1700" dirty="0">
                <a:ea typeface="Calibri"/>
                <a:cs typeface="Times New Roman"/>
              </a:rPr>
              <a:t>, </a:t>
            </a:r>
            <a:r>
              <a:rPr lang="pl-PL" sz="1700" b="1" dirty="0">
                <a:ea typeface="Calibri"/>
                <a:cs typeface="Times New Roman"/>
              </a:rPr>
              <a:t>Małgorzata </a:t>
            </a:r>
            <a:r>
              <a:rPr lang="pl-PL" sz="1700" b="1" dirty="0" err="1">
                <a:ea typeface="Calibri"/>
                <a:cs typeface="Times New Roman"/>
              </a:rPr>
              <a:t>Kilijanek</a:t>
            </a:r>
            <a:r>
              <a:rPr lang="pl-PL" sz="1700" dirty="0">
                <a:ea typeface="Calibri"/>
                <a:cs typeface="Times New Roman"/>
              </a:rPr>
              <a:t> z kl. 2e – w roli Lady </a:t>
            </a:r>
            <a:r>
              <a:rPr lang="pl-PL" sz="1700" dirty="0" err="1">
                <a:ea typeface="Calibri"/>
                <a:cs typeface="Times New Roman"/>
              </a:rPr>
              <a:t>Bracknell</a:t>
            </a:r>
            <a:r>
              <a:rPr lang="pl-PL" sz="1700" b="1" dirty="0">
                <a:ea typeface="Calibri"/>
                <a:cs typeface="Times New Roman"/>
              </a:rPr>
              <a:t>,  Aleksandra </a:t>
            </a:r>
            <a:r>
              <a:rPr lang="pl-PL" sz="1700" b="1" dirty="0" err="1">
                <a:ea typeface="Calibri"/>
                <a:cs typeface="Times New Roman"/>
              </a:rPr>
              <a:t>Grząba</a:t>
            </a:r>
            <a:r>
              <a:rPr lang="pl-PL" sz="1700" dirty="0">
                <a:ea typeface="Calibri"/>
                <a:cs typeface="Times New Roman"/>
              </a:rPr>
              <a:t> z kl. 2e – w roli </a:t>
            </a:r>
            <a:r>
              <a:rPr lang="pl-PL" sz="1700" dirty="0" err="1">
                <a:ea typeface="Calibri"/>
                <a:cs typeface="Times New Roman"/>
              </a:rPr>
              <a:t>Gwendolen</a:t>
            </a:r>
            <a:r>
              <a:rPr lang="pl-PL" sz="1700" dirty="0">
                <a:ea typeface="Calibri"/>
                <a:cs typeface="Times New Roman"/>
              </a:rPr>
              <a:t> Fairfax , </a:t>
            </a:r>
            <a:r>
              <a:rPr lang="pl-PL" sz="1700" b="1" dirty="0">
                <a:ea typeface="Calibri"/>
                <a:cs typeface="Times New Roman"/>
              </a:rPr>
              <a:t>Natalia Świercz</a:t>
            </a:r>
            <a:r>
              <a:rPr lang="pl-PL" sz="1700" dirty="0">
                <a:ea typeface="Calibri"/>
                <a:cs typeface="Times New Roman"/>
              </a:rPr>
              <a:t> z kl. 2e – jako </a:t>
            </a:r>
            <a:r>
              <a:rPr lang="pl-PL" sz="1700" dirty="0" err="1">
                <a:ea typeface="Calibri"/>
                <a:cs typeface="Times New Roman"/>
              </a:rPr>
              <a:t>Cecily</a:t>
            </a:r>
            <a:r>
              <a:rPr lang="pl-PL" sz="1700" dirty="0">
                <a:ea typeface="Calibri"/>
                <a:cs typeface="Times New Roman"/>
              </a:rPr>
              <a:t> </a:t>
            </a:r>
            <a:r>
              <a:rPr lang="pl-PL" sz="1700" dirty="0" err="1">
                <a:ea typeface="Calibri"/>
                <a:cs typeface="Times New Roman"/>
              </a:rPr>
              <a:t>Cardew</a:t>
            </a:r>
            <a:r>
              <a:rPr lang="pl-PL" sz="1700" dirty="0">
                <a:ea typeface="Calibri"/>
                <a:cs typeface="Times New Roman"/>
              </a:rPr>
              <a:t> , </a:t>
            </a:r>
            <a:r>
              <a:rPr lang="pl-PL" sz="1700" b="1" dirty="0">
                <a:ea typeface="Calibri"/>
                <a:cs typeface="Times New Roman"/>
              </a:rPr>
              <a:t>Anna Hunek</a:t>
            </a:r>
            <a:r>
              <a:rPr lang="pl-PL" sz="1700" dirty="0">
                <a:ea typeface="Calibri"/>
                <a:cs typeface="Times New Roman"/>
              </a:rPr>
              <a:t> z kl. 2e – jako Miss </a:t>
            </a:r>
            <a:r>
              <a:rPr lang="pl-PL" sz="1700" dirty="0" err="1">
                <a:ea typeface="Calibri"/>
                <a:cs typeface="Times New Roman"/>
              </a:rPr>
              <a:t>Prism</a:t>
            </a:r>
            <a:r>
              <a:rPr lang="pl-PL" sz="1700" dirty="0">
                <a:ea typeface="Calibri"/>
                <a:cs typeface="Times New Roman"/>
              </a:rPr>
              <a:t>  , </a:t>
            </a:r>
            <a:r>
              <a:rPr lang="pl-PL" sz="1700" b="1" dirty="0">
                <a:ea typeface="Calibri"/>
                <a:cs typeface="Times New Roman"/>
              </a:rPr>
              <a:t>Jakub Dudzik</a:t>
            </a:r>
            <a:r>
              <a:rPr lang="pl-PL" sz="1700" dirty="0">
                <a:ea typeface="Calibri"/>
                <a:cs typeface="Times New Roman"/>
              </a:rPr>
              <a:t> z kl. 2e – jako Dr </a:t>
            </a:r>
            <a:r>
              <a:rPr lang="pl-PL" sz="1700" dirty="0" err="1">
                <a:ea typeface="Calibri"/>
                <a:cs typeface="Times New Roman"/>
              </a:rPr>
              <a:t>Chasuble</a:t>
            </a:r>
            <a:r>
              <a:rPr lang="pl-PL" sz="1700" dirty="0">
                <a:ea typeface="Calibri"/>
                <a:cs typeface="Times New Roman"/>
              </a:rPr>
              <a:t> oraz </a:t>
            </a:r>
            <a:r>
              <a:rPr lang="pl-PL" sz="1700" b="1" dirty="0">
                <a:ea typeface="Calibri"/>
                <a:cs typeface="Times New Roman"/>
              </a:rPr>
              <a:t>Dagmara Kaczmarczyk</a:t>
            </a:r>
            <a:r>
              <a:rPr lang="pl-PL" sz="1700" dirty="0">
                <a:ea typeface="Calibri"/>
                <a:cs typeface="Times New Roman"/>
              </a:rPr>
              <a:t> z kl.2h w podwójnej roli Lucy i Mary.</a:t>
            </a:r>
          </a:p>
          <a:p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87461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42" name="Picture 2" descr="C:\Users\Bartek\Desktop\ZDJĘCIA DO PREZENTACJI\The Importance of Being Earnest  23.10.2014\Zdjęcia - spektakl The Importance of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655272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92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artek\Desktop\ZDJĘCIA DO PREZENTACJI\The Importance of Being Earnest  23.10.2014\Zdjęcia - spektakl The Importance of\IMG_754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698477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04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1371600" y="1249681"/>
            <a:ext cx="6400800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12290" name="Picture 2" descr="C:\Users\Bartek\Desktop\ZDJĘCIA DO PREZENTACJI\The Importance of Being Earnest  23.10.2014\Zdjęcia - spektakl The Importance of\IMG_75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27280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28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Bartek\Desktop\ZDJĘCIA DO PREZENTACJI\The Importance of Being Earnest  23.10.2014\Zdjęcia - spektakl The Importance of\IMG_75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52736"/>
            <a:ext cx="6408711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73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Bartek\Desktop\ZDJĘCIA DO PREZENTACJI\The Importance of Being Earnest  23.10.2014\Zdjęcia - spektakl The Importance of\IMG_75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5904656" cy="414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15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Bartek\Desktop\ZDJĘCIA DO PREZENTACJI\The Importance of Being Earnest  23.10.2014\Zdjęcia - spektakl The Importance of\IMG_75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6408712" cy="436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32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Bartek\Desktop\ZDJĘCIA DO PREZENTACJI\The Importance of Being Earnest  23.10.2014\Zdjęcia - spektakl The Importance of\IMG_75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698477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38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MUCH ADO ABOUT NOTHING _ </a:t>
            </a:r>
            <a:r>
              <a:rPr lang="pl-PL" sz="2000" b="1" dirty="0" err="1" smtClean="0">
                <a:solidFill>
                  <a:srgbClr val="FF0000"/>
                </a:solidFill>
              </a:rPr>
              <a:t>reheArsals</a:t>
            </a:r>
            <a:endParaRPr lang="pl-PL" sz="20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Bartek\Desktop\ZDJĘCIA DO PREZENTACJI\Much Ado About Nothing 25.04.2012\201204038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24384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4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Bartek\Desktop\ZDJĘCIA DO PREZENTACJI\The Importance of Being Earnest  23.10.2014\Zdjęcia - spektakl The Importance of\IMG_755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552728" cy="428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7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Bartek\Desktop\ZDJĘCIA DO PREZENTACJI\The Importance of Being Earnest  23.10.2014\Zdjęcia - spektakl The Importance of\IMG_755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624736" cy="428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52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Bartek\Desktop\ZDJĘCIA DO PREZENTACJI\The Importance of Being Earnest  23.10.2014\Zdjęcia - spektakl The Importance of\IMG_755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698477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06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549424"/>
          </a:xfrm>
        </p:spPr>
        <p:txBody>
          <a:bodyPr>
            <a:normAutofit fontScale="90000"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„</a:t>
            </a:r>
            <a:r>
              <a:rPr lang="pl-PL" sz="2000" b="1" dirty="0" err="1" smtClean="0">
                <a:solidFill>
                  <a:srgbClr val="FF0000"/>
                </a:solidFill>
              </a:rPr>
              <a:t>Merry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err="1" smtClean="0">
                <a:solidFill>
                  <a:srgbClr val="FF0000"/>
                </a:solidFill>
              </a:rPr>
              <a:t>wives</a:t>
            </a:r>
            <a:r>
              <a:rPr lang="pl-PL" sz="2000" b="1" dirty="0" smtClean="0">
                <a:solidFill>
                  <a:srgbClr val="FF0000"/>
                </a:solidFill>
              </a:rPr>
              <a:t> of </a:t>
            </a:r>
            <a:r>
              <a:rPr lang="pl-PL" sz="2000" b="1" dirty="0" err="1" smtClean="0">
                <a:solidFill>
                  <a:srgbClr val="FF0000"/>
                </a:solidFill>
              </a:rPr>
              <a:t>windsor</a:t>
            </a:r>
            <a:r>
              <a:rPr lang="pl-PL" sz="2000" b="1" dirty="0" smtClean="0">
                <a:solidFill>
                  <a:srgbClr val="FF0000"/>
                </a:solidFill>
              </a:rPr>
              <a:t>” </a:t>
            </a:r>
            <a:r>
              <a:rPr lang="pl-PL" sz="2000" b="1" dirty="0" err="1" smtClean="0">
                <a:solidFill>
                  <a:srgbClr val="FF0000"/>
                </a:solidFill>
              </a:rPr>
              <a:t>william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err="1" smtClean="0">
                <a:solidFill>
                  <a:srgbClr val="FF0000"/>
                </a:solidFill>
              </a:rPr>
              <a:t>shakespeare</a:t>
            </a:r>
            <a:r>
              <a:rPr lang="pl-PL" sz="2000" b="1" dirty="0" smtClean="0">
                <a:solidFill>
                  <a:srgbClr val="FF0000"/>
                </a:solidFill>
              </a:rPr>
              <a:t>  10.02.2016 r</a:t>
            </a:r>
            <a:endParaRPr lang="pl-PL" sz="2000" b="1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1772816"/>
            <a:ext cx="6400800" cy="3960440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1400" b="1" dirty="0" smtClean="0">
                <a:ea typeface="Calibri"/>
                <a:cs typeface="Times New Roman"/>
              </a:rPr>
              <a:t>Grupa teatralna  </a:t>
            </a:r>
            <a:r>
              <a:rPr lang="pl-PL" sz="1400" b="1" dirty="0">
                <a:ea typeface="Calibri"/>
                <a:cs typeface="Times New Roman"/>
              </a:rPr>
              <a:t>tym razem przedstawiła komedię „Wesołe Niewiasty z Windsoru” (</a:t>
            </a:r>
            <a:r>
              <a:rPr lang="pl-PL" sz="1400" b="1" dirty="0" err="1">
                <a:ea typeface="Calibri"/>
                <a:cs typeface="Times New Roman"/>
              </a:rPr>
              <a:t>Merry</a:t>
            </a:r>
            <a:r>
              <a:rPr lang="pl-PL" sz="1400" b="1" dirty="0">
                <a:ea typeface="Calibri"/>
                <a:cs typeface="Times New Roman"/>
              </a:rPr>
              <a:t> </a:t>
            </a:r>
            <a:r>
              <a:rPr lang="pl-PL" sz="1400" b="1" dirty="0" err="1">
                <a:ea typeface="Calibri"/>
                <a:cs typeface="Times New Roman"/>
              </a:rPr>
              <a:t>Wives</a:t>
            </a:r>
            <a:r>
              <a:rPr lang="pl-PL" sz="1400" b="1" dirty="0">
                <a:ea typeface="Calibri"/>
                <a:cs typeface="Times New Roman"/>
              </a:rPr>
              <a:t> of Windsor). Publiczność miała </a:t>
            </a:r>
            <a:r>
              <a:rPr lang="pl-PL" sz="1400" b="1" dirty="0" smtClean="0">
                <a:ea typeface="Calibri"/>
                <a:cs typeface="Times New Roman"/>
              </a:rPr>
              <a:t>okazję </a:t>
            </a:r>
            <a:r>
              <a:rPr lang="pl-PL" sz="1400" b="1" dirty="0">
                <a:ea typeface="Calibri"/>
                <a:cs typeface="Times New Roman"/>
              </a:rPr>
              <a:t>śledzić losy rubasznego szlachcica Sir Johna Falstaffa próbującego uwieść równocześnie dwie zamężne mieszczki: panią </a:t>
            </a:r>
            <a:r>
              <a:rPr lang="pl-PL" sz="1400" b="1" dirty="0" err="1">
                <a:ea typeface="Calibri"/>
                <a:cs typeface="Times New Roman"/>
              </a:rPr>
              <a:t>Page</a:t>
            </a:r>
            <a:r>
              <a:rPr lang="pl-PL" sz="1400" b="1" dirty="0">
                <a:ea typeface="Calibri"/>
                <a:cs typeface="Times New Roman"/>
              </a:rPr>
              <a:t> i panią Ford. Te jednak szybko zorientowały się w sytuacji i zaplanowały zabawną zemstę </a:t>
            </a:r>
            <a:r>
              <a:rPr lang="pl-PL" sz="1400" dirty="0" smtClean="0">
                <a:ea typeface="Calibri"/>
                <a:cs typeface="Times New Roman"/>
              </a:rPr>
              <a:t>…  W </a:t>
            </a:r>
            <a:r>
              <a:rPr lang="pl-PL" sz="1400" dirty="0">
                <a:ea typeface="Calibri"/>
                <a:cs typeface="Times New Roman"/>
              </a:rPr>
              <a:t>roli </a:t>
            </a:r>
            <a:r>
              <a:rPr lang="pl-PL" sz="1400" b="1" dirty="0">
                <a:ea typeface="Calibri"/>
                <a:cs typeface="Times New Roman"/>
              </a:rPr>
              <a:t>Sir Johna</a:t>
            </a:r>
            <a:r>
              <a:rPr lang="pl-PL" sz="1400" dirty="0">
                <a:ea typeface="Calibri"/>
                <a:cs typeface="Times New Roman"/>
              </a:rPr>
              <a:t> – wystąpił </a:t>
            </a:r>
            <a:r>
              <a:rPr lang="pl-PL" sz="1400" b="1" dirty="0">
                <a:ea typeface="Calibri"/>
                <a:cs typeface="Times New Roman"/>
              </a:rPr>
              <a:t>Kuba Dudzik</a:t>
            </a:r>
            <a:r>
              <a:rPr lang="pl-PL" sz="1400" dirty="0">
                <a:ea typeface="Calibri"/>
                <a:cs typeface="Times New Roman"/>
              </a:rPr>
              <a:t> uczeń </a:t>
            </a:r>
            <a:r>
              <a:rPr lang="pl-PL" sz="1400" b="1" dirty="0">
                <a:ea typeface="Calibri"/>
                <a:cs typeface="Times New Roman"/>
              </a:rPr>
              <a:t>klasy 3e</a:t>
            </a:r>
            <a:r>
              <a:rPr lang="pl-PL" sz="1400" dirty="0">
                <a:ea typeface="Calibri"/>
                <a:cs typeface="Times New Roman"/>
              </a:rPr>
              <a:t>, </a:t>
            </a:r>
            <a:r>
              <a:rPr lang="pl-PL" sz="1400" b="1" dirty="0">
                <a:ea typeface="Calibri"/>
                <a:cs typeface="Times New Roman"/>
              </a:rPr>
              <a:t>Panią Ford</a:t>
            </a:r>
            <a:r>
              <a:rPr lang="pl-PL" sz="1400" dirty="0">
                <a:ea typeface="Calibri"/>
                <a:cs typeface="Times New Roman"/>
              </a:rPr>
              <a:t> zagrała </a:t>
            </a:r>
            <a:r>
              <a:rPr lang="pl-PL" sz="1400" b="1" dirty="0">
                <a:ea typeface="Calibri"/>
                <a:cs typeface="Times New Roman"/>
              </a:rPr>
              <a:t>Karolina </a:t>
            </a:r>
            <a:r>
              <a:rPr lang="pl-PL" sz="1400" b="1" dirty="0" err="1">
                <a:ea typeface="Calibri"/>
                <a:cs typeface="Times New Roman"/>
              </a:rPr>
              <a:t>Lodzińska</a:t>
            </a:r>
            <a:r>
              <a:rPr lang="pl-PL" sz="1400" dirty="0">
                <a:ea typeface="Calibri"/>
                <a:cs typeface="Times New Roman"/>
              </a:rPr>
              <a:t> z klasy </a:t>
            </a:r>
            <a:r>
              <a:rPr lang="pl-PL" sz="1400" b="1" dirty="0">
                <a:ea typeface="Calibri"/>
                <a:cs typeface="Times New Roman"/>
              </a:rPr>
              <a:t>2d</a:t>
            </a:r>
            <a:r>
              <a:rPr lang="pl-PL" sz="1400" dirty="0">
                <a:ea typeface="Calibri"/>
                <a:cs typeface="Times New Roman"/>
              </a:rPr>
              <a:t> a jej męża </a:t>
            </a:r>
            <a:r>
              <a:rPr lang="pl-PL" sz="1400" dirty="0" smtClean="0">
                <a:ea typeface="Calibri"/>
                <a:cs typeface="Times New Roman"/>
              </a:rPr>
              <a:t> </a:t>
            </a:r>
            <a:r>
              <a:rPr lang="pl-PL" sz="1400" dirty="0">
                <a:ea typeface="Calibri"/>
                <a:cs typeface="Times New Roman"/>
              </a:rPr>
              <a:t>grał </a:t>
            </a:r>
            <a:r>
              <a:rPr lang="pl-PL" sz="1400" b="1" dirty="0">
                <a:ea typeface="Calibri"/>
                <a:cs typeface="Times New Roman"/>
              </a:rPr>
              <a:t>Mateusz Mazurczak</a:t>
            </a:r>
            <a:r>
              <a:rPr lang="pl-PL" sz="1400" dirty="0">
                <a:ea typeface="Calibri"/>
                <a:cs typeface="Times New Roman"/>
              </a:rPr>
              <a:t> (</a:t>
            </a:r>
            <a:r>
              <a:rPr lang="pl-PL" sz="1400" b="1" dirty="0">
                <a:ea typeface="Calibri"/>
                <a:cs typeface="Times New Roman"/>
              </a:rPr>
              <a:t>kl.2d</a:t>
            </a:r>
            <a:r>
              <a:rPr lang="pl-PL" sz="1400" dirty="0">
                <a:ea typeface="Calibri"/>
                <a:cs typeface="Times New Roman"/>
              </a:rPr>
              <a:t>). </a:t>
            </a:r>
            <a:r>
              <a:rPr lang="pl-PL" sz="1400" b="1" dirty="0">
                <a:ea typeface="Calibri"/>
                <a:cs typeface="Times New Roman"/>
              </a:rPr>
              <a:t>Weronika </a:t>
            </a:r>
            <a:r>
              <a:rPr lang="pl-PL" sz="1400" b="1" dirty="0" err="1">
                <a:ea typeface="Calibri"/>
                <a:cs typeface="Times New Roman"/>
              </a:rPr>
              <a:t>Tłuścik</a:t>
            </a:r>
            <a:r>
              <a:rPr lang="pl-PL" sz="1400" dirty="0">
                <a:ea typeface="Calibri"/>
                <a:cs typeface="Times New Roman"/>
              </a:rPr>
              <a:t> z </a:t>
            </a:r>
            <a:r>
              <a:rPr lang="pl-PL" sz="1400" b="1" dirty="0">
                <a:ea typeface="Calibri"/>
                <a:cs typeface="Times New Roman"/>
              </a:rPr>
              <a:t>kl.2e</a:t>
            </a:r>
            <a:r>
              <a:rPr lang="pl-PL" sz="1400" dirty="0">
                <a:ea typeface="Calibri"/>
                <a:cs typeface="Times New Roman"/>
              </a:rPr>
              <a:t> zaprezentowała się jako </a:t>
            </a:r>
            <a:r>
              <a:rPr lang="pl-PL" sz="1400" b="1" dirty="0">
                <a:ea typeface="Calibri"/>
                <a:cs typeface="Times New Roman"/>
              </a:rPr>
              <a:t>Pani </a:t>
            </a:r>
            <a:r>
              <a:rPr lang="pl-PL" sz="1400" b="1" dirty="0" err="1">
                <a:ea typeface="Calibri"/>
                <a:cs typeface="Times New Roman"/>
              </a:rPr>
              <a:t>Page</a:t>
            </a:r>
            <a:r>
              <a:rPr lang="pl-PL" sz="1400" dirty="0">
                <a:ea typeface="Calibri"/>
                <a:cs typeface="Times New Roman"/>
              </a:rPr>
              <a:t>, </a:t>
            </a:r>
            <a:r>
              <a:rPr lang="pl-PL" sz="1400" b="1" dirty="0">
                <a:ea typeface="Calibri"/>
                <a:cs typeface="Times New Roman"/>
              </a:rPr>
              <a:t>Dawid</a:t>
            </a:r>
            <a:r>
              <a:rPr lang="pl-PL" sz="1400" dirty="0">
                <a:ea typeface="Calibri"/>
                <a:cs typeface="Times New Roman"/>
              </a:rPr>
              <a:t> </a:t>
            </a:r>
            <a:r>
              <a:rPr lang="pl-PL" sz="1400" b="1" dirty="0" err="1">
                <a:ea typeface="Calibri"/>
                <a:cs typeface="Times New Roman"/>
              </a:rPr>
              <a:t>Maciejski</a:t>
            </a:r>
            <a:r>
              <a:rPr lang="pl-PL" sz="1400" dirty="0">
                <a:ea typeface="Calibri"/>
                <a:cs typeface="Times New Roman"/>
              </a:rPr>
              <a:t> z </a:t>
            </a:r>
            <a:r>
              <a:rPr lang="pl-PL" sz="1400" b="1" dirty="0">
                <a:ea typeface="Calibri"/>
                <a:cs typeface="Times New Roman"/>
              </a:rPr>
              <a:t>kl.2a</a:t>
            </a:r>
            <a:r>
              <a:rPr lang="pl-PL" sz="1400" dirty="0">
                <a:ea typeface="Calibri"/>
                <a:cs typeface="Times New Roman"/>
              </a:rPr>
              <a:t> jako </a:t>
            </a:r>
            <a:r>
              <a:rPr lang="pl-PL" sz="1400" b="1" dirty="0">
                <a:ea typeface="Calibri"/>
                <a:cs typeface="Times New Roman"/>
              </a:rPr>
              <a:t>Pan </a:t>
            </a:r>
            <a:r>
              <a:rPr lang="pl-PL" sz="1400" b="1" dirty="0" err="1">
                <a:ea typeface="Calibri"/>
                <a:cs typeface="Times New Roman"/>
              </a:rPr>
              <a:t>Page</a:t>
            </a:r>
            <a:r>
              <a:rPr lang="pl-PL" sz="1400" dirty="0">
                <a:ea typeface="Calibri"/>
                <a:cs typeface="Times New Roman"/>
              </a:rPr>
              <a:t> , a </a:t>
            </a:r>
            <a:r>
              <a:rPr lang="pl-PL" sz="1400" b="1" dirty="0">
                <a:ea typeface="Calibri"/>
                <a:cs typeface="Times New Roman"/>
              </a:rPr>
              <a:t>Klaudia Pyczek</a:t>
            </a:r>
            <a:r>
              <a:rPr lang="pl-PL" sz="1400" dirty="0">
                <a:ea typeface="Calibri"/>
                <a:cs typeface="Times New Roman"/>
              </a:rPr>
              <a:t> (</a:t>
            </a:r>
            <a:r>
              <a:rPr lang="pl-PL" sz="1400" b="1" dirty="0">
                <a:ea typeface="Calibri"/>
                <a:cs typeface="Times New Roman"/>
              </a:rPr>
              <a:t>kl.2e</a:t>
            </a:r>
            <a:r>
              <a:rPr lang="pl-PL" sz="1400" dirty="0">
                <a:ea typeface="Calibri"/>
                <a:cs typeface="Times New Roman"/>
              </a:rPr>
              <a:t>) jako ich córka – </a:t>
            </a:r>
            <a:r>
              <a:rPr lang="pl-PL" sz="1400" b="1" dirty="0">
                <a:ea typeface="Calibri"/>
                <a:cs typeface="Times New Roman"/>
              </a:rPr>
              <a:t>Ann </a:t>
            </a:r>
            <a:r>
              <a:rPr lang="pl-PL" sz="1400" b="1" dirty="0" err="1">
                <a:ea typeface="Calibri"/>
                <a:cs typeface="Times New Roman"/>
              </a:rPr>
              <a:t>Page</a:t>
            </a:r>
            <a:r>
              <a:rPr lang="pl-PL" sz="1400" dirty="0">
                <a:ea typeface="Calibri"/>
                <a:cs typeface="Times New Roman"/>
              </a:rPr>
              <a:t>. Adoratorów Anny zagrali: </a:t>
            </a:r>
            <a:r>
              <a:rPr lang="pl-PL" sz="1400" b="1" dirty="0">
                <a:ea typeface="Calibri"/>
                <a:cs typeface="Times New Roman"/>
              </a:rPr>
              <a:t>Adam Kozieł</a:t>
            </a:r>
            <a:r>
              <a:rPr lang="pl-PL" sz="1400" dirty="0">
                <a:ea typeface="Calibri"/>
                <a:cs typeface="Times New Roman"/>
              </a:rPr>
              <a:t> z </a:t>
            </a:r>
            <a:r>
              <a:rPr lang="pl-PL" sz="1400" b="1" dirty="0">
                <a:ea typeface="Calibri"/>
                <a:cs typeface="Times New Roman"/>
              </a:rPr>
              <a:t>kl.2d</a:t>
            </a:r>
            <a:r>
              <a:rPr lang="pl-PL" sz="1400" dirty="0">
                <a:ea typeface="Calibri"/>
                <a:cs typeface="Times New Roman"/>
              </a:rPr>
              <a:t> (</a:t>
            </a:r>
            <a:r>
              <a:rPr lang="pl-PL" sz="1400" b="1" dirty="0">
                <a:ea typeface="Calibri"/>
                <a:cs typeface="Times New Roman"/>
              </a:rPr>
              <a:t>Dr </a:t>
            </a:r>
            <a:r>
              <a:rPr lang="pl-PL" sz="1400" b="1" dirty="0" err="1">
                <a:ea typeface="Calibri"/>
                <a:cs typeface="Times New Roman"/>
              </a:rPr>
              <a:t>Caius</a:t>
            </a:r>
            <a:r>
              <a:rPr lang="pl-PL" sz="1400" dirty="0">
                <a:ea typeface="Calibri"/>
                <a:cs typeface="Times New Roman"/>
              </a:rPr>
              <a:t>), </a:t>
            </a:r>
            <a:r>
              <a:rPr lang="pl-PL" sz="1400" b="1" dirty="0">
                <a:ea typeface="Calibri"/>
                <a:cs typeface="Times New Roman"/>
              </a:rPr>
              <a:t>Jan Góra</a:t>
            </a:r>
            <a:r>
              <a:rPr lang="pl-PL" sz="1400" dirty="0">
                <a:ea typeface="Calibri"/>
                <a:cs typeface="Times New Roman"/>
              </a:rPr>
              <a:t> z kl. </a:t>
            </a:r>
            <a:r>
              <a:rPr lang="pl-PL" sz="1400" b="1" dirty="0">
                <a:ea typeface="Calibri"/>
                <a:cs typeface="Times New Roman"/>
              </a:rPr>
              <a:t>1m</a:t>
            </a:r>
            <a:r>
              <a:rPr lang="pl-PL" sz="1400" dirty="0">
                <a:ea typeface="Calibri"/>
                <a:cs typeface="Times New Roman"/>
              </a:rPr>
              <a:t> (</a:t>
            </a:r>
            <a:r>
              <a:rPr lang="pl-PL" sz="1400" b="1" dirty="0" err="1">
                <a:ea typeface="Calibri"/>
                <a:cs typeface="Times New Roman"/>
              </a:rPr>
              <a:t>Slender</a:t>
            </a:r>
            <a:r>
              <a:rPr lang="pl-PL" sz="1400" dirty="0">
                <a:ea typeface="Calibri"/>
                <a:cs typeface="Times New Roman"/>
              </a:rPr>
              <a:t>) oraz </a:t>
            </a:r>
            <a:r>
              <a:rPr lang="pl-PL" sz="1400" b="1" dirty="0">
                <a:ea typeface="Calibri"/>
                <a:cs typeface="Times New Roman"/>
              </a:rPr>
              <a:t>Zuzanna Łach</a:t>
            </a:r>
            <a:r>
              <a:rPr lang="pl-PL" sz="1400" dirty="0">
                <a:ea typeface="Calibri"/>
                <a:cs typeface="Times New Roman"/>
              </a:rPr>
              <a:t> (</a:t>
            </a:r>
            <a:r>
              <a:rPr lang="pl-PL" sz="1400" b="1" dirty="0" err="1">
                <a:ea typeface="Calibri"/>
                <a:cs typeface="Times New Roman"/>
              </a:rPr>
              <a:t>Fenton</a:t>
            </a:r>
            <a:r>
              <a:rPr lang="pl-PL" sz="1400" dirty="0">
                <a:ea typeface="Calibri"/>
                <a:cs typeface="Times New Roman"/>
              </a:rPr>
              <a:t>). </a:t>
            </a:r>
            <a:r>
              <a:rPr lang="pl-PL" sz="1400" b="1" dirty="0">
                <a:ea typeface="Calibri"/>
                <a:cs typeface="Times New Roman"/>
              </a:rPr>
              <a:t>Aleksandra Pająk</a:t>
            </a:r>
            <a:r>
              <a:rPr lang="pl-PL" sz="1400" dirty="0">
                <a:ea typeface="Calibri"/>
                <a:cs typeface="Times New Roman"/>
              </a:rPr>
              <a:t> </a:t>
            </a:r>
            <a:r>
              <a:rPr lang="pl-PL" sz="1400" b="1" dirty="0">
                <a:ea typeface="Calibri"/>
                <a:cs typeface="Times New Roman"/>
              </a:rPr>
              <a:t>z kl. 1m</a:t>
            </a:r>
            <a:r>
              <a:rPr lang="pl-PL" sz="1400" dirty="0">
                <a:ea typeface="Calibri"/>
                <a:cs typeface="Times New Roman"/>
              </a:rPr>
              <a:t> wystąpiła w roli swatki – </a:t>
            </a:r>
            <a:r>
              <a:rPr lang="pl-PL" sz="1400" b="1" dirty="0" err="1">
                <a:ea typeface="Calibri"/>
                <a:cs typeface="Times New Roman"/>
              </a:rPr>
              <a:t>Mrs</a:t>
            </a:r>
            <a:r>
              <a:rPr lang="pl-PL" sz="1400" b="1" dirty="0">
                <a:ea typeface="Calibri"/>
                <a:cs typeface="Times New Roman"/>
              </a:rPr>
              <a:t> </a:t>
            </a:r>
            <a:r>
              <a:rPr lang="pl-PL" sz="1400" b="1" dirty="0" err="1">
                <a:ea typeface="Calibri"/>
                <a:cs typeface="Times New Roman"/>
              </a:rPr>
              <a:t>Quickly</a:t>
            </a:r>
            <a:r>
              <a:rPr lang="pl-PL" sz="1400" dirty="0">
                <a:ea typeface="Calibri"/>
                <a:cs typeface="Times New Roman"/>
              </a:rPr>
              <a:t>. </a:t>
            </a:r>
            <a:r>
              <a:rPr lang="pl-PL" sz="1400" b="1" dirty="0">
                <a:ea typeface="Calibri"/>
                <a:cs typeface="Times New Roman"/>
              </a:rPr>
              <a:t>Michał Kozieł</a:t>
            </a:r>
            <a:r>
              <a:rPr lang="pl-PL" sz="1400" dirty="0">
                <a:ea typeface="Calibri"/>
                <a:cs typeface="Times New Roman"/>
              </a:rPr>
              <a:t> (</a:t>
            </a:r>
            <a:r>
              <a:rPr lang="pl-PL" sz="1400" b="1" dirty="0">
                <a:ea typeface="Calibri"/>
                <a:cs typeface="Times New Roman"/>
              </a:rPr>
              <a:t>kl.2d</a:t>
            </a:r>
            <a:r>
              <a:rPr lang="pl-PL" sz="1400" dirty="0">
                <a:ea typeface="Calibri"/>
                <a:cs typeface="Times New Roman"/>
              </a:rPr>
              <a:t>) zagrał </a:t>
            </a:r>
            <a:r>
              <a:rPr lang="pl-PL" sz="1400" b="1" dirty="0">
                <a:ea typeface="Calibri"/>
                <a:cs typeface="Times New Roman"/>
              </a:rPr>
              <a:t>rolę gospodarza</a:t>
            </a:r>
            <a:r>
              <a:rPr lang="pl-PL" sz="1400" dirty="0">
                <a:ea typeface="Calibri"/>
                <a:cs typeface="Times New Roman"/>
              </a:rPr>
              <a:t> </a:t>
            </a:r>
            <a:r>
              <a:rPr lang="pl-PL" sz="1400" b="1" dirty="0">
                <a:ea typeface="Calibri"/>
                <a:cs typeface="Times New Roman"/>
              </a:rPr>
              <a:t>karczmy</a:t>
            </a:r>
            <a:r>
              <a:rPr lang="pl-PL" sz="1400" dirty="0">
                <a:ea typeface="Calibri"/>
                <a:cs typeface="Times New Roman"/>
              </a:rPr>
              <a:t>, </a:t>
            </a:r>
            <a:r>
              <a:rPr lang="pl-PL" sz="1400" b="1" dirty="0">
                <a:ea typeface="Calibri"/>
                <a:cs typeface="Times New Roman"/>
              </a:rPr>
              <a:t>Grzegorz </a:t>
            </a:r>
            <a:r>
              <a:rPr lang="pl-PL" sz="1400" b="1" dirty="0" err="1">
                <a:ea typeface="Calibri"/>
                <a:cs typeface="Times New Roman"/>
              </a:rPr>
              <a:t>Ucig</a:t>
            </a:r>
            <a:r>
              <a:rPr lang="pl-PL" sz="1400" dirty="0">
                <a:ea typeface="Calibri"/>
                <a:cs typeface="Times New Roman"/>
              </a:rPr>
              <a:t> (</a:t>
            </a:r>
            <a:r>
              <a:rPr lang="pl-PL" sz="1400" b="1" dirty="0">
                <a:ea typeface="Calibri"/>
                <a:cs typeface="Times New Roman"/>
              </a:rPr>
              <a:t>kl.3i</a:t>
            </a:r>
            <a:r>
              <a:rPr lang="pl-PL" sz="1400" dirty="0">
                <a:ea typeface="Calibri"/>
                <a:cs typeface="Times New Roman"/>
              </a:rPr>
              <a:t>) wcielił się w rolę sędziego </a:t>
            </a:r>
            <a:r>
              <a:rPr lang="pl-PL" sz="1400" b="1" dirty="0" err="1">
                <a:ea typeface="Calibri"/>
                <a:cs typeface="Times New Roman"/>
              </a:rPr>
              <a:t>Shallow’a</a:t>
            </a:r>
            <a:r>
              <a:rPr lang="pl-PL" sz="1400" dirty="0">
                <a:ea typeface="Calibri"/>
                <a:cs typeface="Times New Roman"/>
              </a:rPr>
              <a:t> , a </a:t>
            </a:r>
            <a:r>
              <a:rPr lang="pl-PL" sz="1400" b="1" dirty="0">
                <a:ea typeface="Calibri"/>
                <a:cs typeface="Times New Roman"/>
              </a:rPr>
              <a:t>Piotr Kaczmarczyk</a:t>
            </a:r>
            <a:r>
              <a:rPr lang="pl-PL" sz="1400" dirty="0">
                <a:ea typeface="Calibri"/>
                <a:cs typeface="Times New Roman"/>
              </a:rPr>
              <a:t> z </a:t>
            </a:r>
            <a:r>
              <a:rPr lang="pl-PL" sz="1400" b="1" dirty="0">
                <a:ea typeface="Calibri"/>
                <a:cs typeface="Times New Roman"/>
              </a:rPr>
              <a:t>kl.2d</a:t>
            </a:r>
            <a:r>
              <a:rPr lang="pl-PL" sz="1400" dirty="0">
                <a:ea typeface="Calibri"/>
                <a:cs typeface="Times New Roman"/>
              </a:rPr>
              <a:t> – proboszcza </a:t>
            </a:r>
            <a:r>
              <a:rPr lang="pl-PL" sz="1400" b="1" dirty="0">
                <a:ea typeface="Calibri"/>
                <a:cs typeface="Times New Roman"/>
              </a:rPr>
              <a:t>Sir Hugh Evansa</a:t>
            </a:r>
            <a:r>
              <a:rPr lang="pl-PL" sz="1400" dirty="0">
                <a:ea typeface="Calibri"/>
                <a:cs typeface="Times New Roman"/>
              </a:rPr>
              <a:t>, </a:t>
            </a:r>
            <a:r>
              <a:rPr lang="pl-PL" sz="1400" b="1" dirty="0">
                <a:ea typeface="Calibri"/>
                <a:cs typeface="Times New Roman"/>
              </a:rPr>
              <a:t>gościnnie</a:t>
            </a:r>
            <a:r>
              <a:rPr lang="pl-PL" sz="1400" dirty="0">
                <a:ea typeface="Calibri"/>
                <a:cs typeface="Times New Roman"/>
              </a:rPr>
              <a:t> w roli </a:t>
            </a:r>
            <a:r>
              <a:rPr lang="pl-PL" sz="1400" b="1" dirty="0">
                <a:ea typeface="Calibri"/>
                <a:cs typeface="Times New Roman"/>
              </a:rPr>
              <a:t>pazia Falstaffa</a:t>
            </a:r>
            <a:r>
              <a:rPr lang="pl-PL" sz="1400" dirty="0">
                <a:ea typeface="Calibri"/>
                <a:cs typeface="Times New Roman"/>
              </a:rPr>
              <a:t> wystąpił </a:t>
            </a:r>
            <a:r>
              <a:rPr lang="pl-PL" sz="1400" b="1" dirty="0">
                <a:ea typeface="Calibri"/>
                <a:cs typeface="Times New Roman"/>
              </a:rPr>
              <a:t>uczeń  kl. V  SP nr</a:t>
            </a:r>
            <a:r>
              <a:rPr lang="pl-PL" sz="1400" dirty="0">
                <a:ea typeface="Calibri"/>
                <a:cs typeface="Times New Roman"/>
              </a:rPr>
              <a:t>     – </a:t>
            </a:r>
            <a:r>
              <a:rPr lang="pl-PL" sz="1400" b="1" dirty="0">
                <a:ea typeface="Calibri"/>
                <a:cs typeface="Times New Roman"/>
              </a:rPr>
              <a:t>Kuba </a:t>
            </a:r>
            <a:r>
              <a:rPr lang="pl-PL" sz="1400" b="1" dirty="0" err="1">
                <a:ea typeface="Calibri"/>
                <a:cs typeface="Times New Roman"/>
              </a:rPr>
              <a:t>Tłuścik</a:t>
            </a:r>
            <a:r>
              <a:rPr lang="pl-PL" sz="1400" dirty="0" smtClean="0">
                <a:ea typeface="Calibri"/>
                <a:cs typeface="Times New Roman"/>
              </a:rPr>
              <a:t>.     </a:t>
            </a:r>
            <a:r>
              <a:rPr lang="pl-PL" sz="1400" b="1" dirty="0" smtClean="0">
                <a:ea typeface="Calibri"/>
                <a:cs typeface="Times New Roman"/>
              </a:rPr>
              <a:t>Pomoc </a:t>
            </a:r>
            <a:r>
              <a:rPr lang="pl-PL" sz="1400" b="1" dirty="0">
                <a:ea typeface="Calibri"/>
                <a:cs typeface="Times New Roman"/>
              </a:rPr>
              <a:t>scenograficzną i sceniczną</a:t>
            </a:r>
            <a:r>
              <a:rPr lang="pl-PL" sz="1400" dirty="0">
                <a:ea typeface="Calibri"/>
                <a:cs typeface="Times New Roman"/>
              </a:rPr>
              <a:t> zaoferowali uczniowie </a:t>
            </a:r>
            <a:r>
              <a:rPr lang="pl-PL" sz="1400" b="1" dirty="0">
                <a:ea typeface="Calibri"/>
                <a:cs typeface="Times New Roman"/>
              </a:rPr>
              <a:t>klasy 1m</a:t>
            </a:r>
            <a:r>
              <a:rPr lang="pl-PL" sz="1400" dirty="0">
                <a:ea typeface="Calibri"/>
                <a:cs typeface="Times New Roman"/>
              </a:rPr>
              <a:t>: </a:t>
            </a:r>
            <a:r>
              <a:rPr lang="pl-PL" sz="1400" b="1" dirty="0">
                <a:ea typeface="Calibri"/>
                <a:cs typeface="Times New Roman"/>
              </a:rPr>
              <a:t>Anna Sylwestrzak</a:t>
            </a:r>
            <a:r>
              <a:rPr lang="pl-PL" sz="1400" dirty="0">
                <a:ea typeface="Calibri"/>
                <a:cs typeface="Times New Roman"/>
              </a:rPr>
              <a:t> i </a:t>
            </a:r>
            <a:r>
              <a:rPr lang="pl-PL" sz="1400" b="1" dirty="0">
                <a:ea typeface="Calibri"/>
                <a:cs typeface="Times New Roman"/>
              </a:rPr>
              <a:t>Julia Piwowarska</a:t>
            </a:r>
            <a:r>
              <a:rPr lang="pl-PL" sz="1400" dirty="0">
                <a:ea typeface="Calibri"/>
                <a:cs typeface="Times New Roman"/>
              </a:rPr>
              <a:t>, </a:t>
            </a:r>
            <a:r>
              <a:rPr lang="pl-PL" sz="1400" b="1" dirty="0">
                <a:ea typeface="Calibri"/>
                <a:cs typeface="Times New Roman"/>
              </a:rPr>
              <a:t>Oscar Rozwadowski</a:t>
            </a:r>
            <a:r>
              <a:rPr lang="pl-PL" sz="1400" dirty="0">
                <a:ea typeface="Calibri"/>
                <a:cs typeface="Times New Roman"/>
              </a:rPr>
              <a:t> i </a:t>
            </a:r>
            <a:r>
              <a:rPr lang="pl-PL" sz="1400" b="1" dirty="0">
                <a:ea typeface="Calibri"/>
                <a:cs typeface="Times New Roman"/>
              </a:rPr>
              <a:t>Jakub </a:t>
            </a:r>
            <a:r>
              <a:rPr lang="pl-PL" sz="1400" b="1" dirty="0" err="1">
                <a:ea typeface="Calibri"/>
                <a:cs typeface="Times New Roman"/>
              </a:rPr>
              <a:t>Kutwin</a:t>
            </a:r>
            <a:r>
              <a:rPr lang="pl-PL" sz="1400" dirty="0">
                <a:ea typeface="Calibri"/>
                <a:cs typeface="Times New Roman"/>
              </a:rPr>
              <a:t> , a </a:t>
            </a:r>
            <a:r>
              <a:rPr lang="pl-PL" sz="1400" b="1" dirty="0">
                <a:ea typeface="Calibri"/>
                <a:cs typeface="Times New Roman"/>
              </a:rPr>
              <a:t>Patryk</a:t>
            </a:r>
            <a:r>
              <a:rPr lang="pl-PL" sz="1400" dirty="0">
                <a:ea typeface="Calibri"/>
                <a:cs typeface="Times New Roman"/>
              </a:rPr>
              <a:t> </a:t>
            </a:r>
            <a:r>
              <a:rPr lang="pl-PL" sz="1400" b="1" dirty="0" err="1">
                <a:ea typeface="Calibri"/>
                <a:cs typeface="Times New Roman"/>
              </a:rPr>
              <a:t>Paździoch</a:t>
            </a:r>
            <a:r>
              <a:rPr lang="pl-PL" sz="1400" dirty="0">
                <a:ea typeface="Calibri"/>
                <a:cs typeface="Times New Roman"/>
              </a:rPr>
              <a:t> z </a:t>
            </a:r>
            <a:r>
              <a:rPr lang="pl-PL" sz="1400" b="1" dirty="0">
                <a:ea typeface="Calibri"/>
                <a:cs typeface="Times New Roman"/>
              </a:rPr>
              <a:t>kl. 2a</a:t>
            </a:r>
            <a:r>
              <a:rPr lang="pl-PL" sz="1400" dirty="0">
                <a:ea typeface="Calibri"/>
                <a:cs typeface="Times New Roman"/>
              </a:rPr>
              <a:t> zajmował się nagłośnieniem.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65793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b="1" dirty="0" err="1" smtClean="0">
                <a:solidFill>
                  <a:srgbClr val="FF0000"/>
                </a:solidFill>
              </a:rPr>
              <a:t>Merry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err="1" smtClean="0">
                <a:solidFill>
                  <a:srgbClr val="FF0000"/>
                </a:solidFill>
              </a:rPr>
              <a:t>wives</a:t>
            </a:r>
            <a:r>
              <a:rPr lang="pl-PL" sz="2000" b="1" dirty="0" smtClean="0">
                <a:solidFill>
                  <a:srgbClr val="FF0000"/>
                </a:solidFill>
              </a:rPr>
              <a:t> of </a:t>
            </a:r>
            <a:r>
              <a:rPr lang="pl-PL" sz="2000" b="1" dirty="0" err="1" smtClean="0">
                <a:solidFill>
                  <a:srgbClr val="FF0000"/>
                </a:solidFill>
              </a:rPr>
              <a:t>windsor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br>
              <a:rPr lang="pl-PL" sz="2000" b="1" dirty="0" smtClean="0">
                <a:solidFill>
                  <a:srgbClr val="FF0000"/>
                </a:solidFill>
              </a:rPr>
            </a:br>
            <a:r>
              <a:rPr lang="pl-PL" sz="2000" b="1" dirty="0" err="1" smtClean="0">
                <a:solidFill>
                  <a:srgbClr val="FF0000"/>
                </a:solidFill>
              </a:rPr>
              <a:t>rehearsals</a:t>
            </a:r>
            <a:endParaRPr lang="pl-PL" sz="2000" b="1" dirty="0">
              <a:solidFill>
                <a:srgbClr val="FF0000"/>
              </a:solidFill>
            </a:endParaRPr>
          </a:p>
        </p:txBody>
      </p:sp>
      <p:pic>
        <p:nvPicPr>
          <p:cNvPr id="41986" name="Picture 2" descr="C:\Users\Bartek\Desktop\ZDJĘCIA DO PREZENTACJI\Merry Wives of Windsor 10.02.2016\20160121_1313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67" y="2438400"/>
            <a:ext cx="5418666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6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C:\Users\Bartek\Desktop\ZDJĘCIA DO PREZENTACJI\Merry Wives of Windsor 10.02.2016\20160121_140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583264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1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Bartek\Desktop\ZDJĘCIA DO PREZENTACJI\Merry Wives of Windsor 10.02.2016\20160121_1405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12068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54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C:\Users\Bartek\Desktop\ZDJĘCIA DO PREZENTACJI\Merry Wives of Windsor 10.02.2016\20160121_1421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192687" cy="371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71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Bartek\Desktop\ZDJĘCIA DO PREZENTACJI\Merry Wives of Windsor 10.02.2016\20160130_1248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5976663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03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C:\Users\Bartek\Desktop\ZDJĘCIA DO PREZENTACJI\Merry Wives of Windsor 10.02.2016\20160130_1328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6120679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26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artek\Desktop\ZDJĘCIA DO PREZENTACJI\Much Ado About Nothing 25.04.2012\201204038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6624736" cy="44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18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980728"/>
            <a:ext cx="6400800" cy="720080"/>
          </a:xfrm>
        </p:spPr>
        <p:txBody>
          <a:bodyPr>
            <a:normAutofit/>
          </a:bodyPr>
          <a:lstStyle/>
          <a:p>
            <a:r>
              <a:rPr lang="pl-PL" sz="2000" b="1" dirty="0" err="1" smtClean="0">
                <a:solidFill>
                  <a:srgbClr val="FF0000"/>
                </a:solidFill>
              </a:rPr>
              <a:t>Merry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err="1" smtClean="0">
                <a:solidFill>
                  <a:srgbClr val="FF0000"/>
                </a:solidFill>
              </a:rPr>
              <a:t>wives</a:t>
            </a:r>
            <a:r>
              <a:rPr lang="pl-PL" sz="2000" b="1" dirty="0" smtClean="0">
                <a:solidFill>
                  <a:srgbClr val="FF0000"/>
                </a:solidFill>
              </a:rPr>
              <a:t> of </a:t>
            </a:r>
            <a:r>
              <a:rPr lang="pl-PL" sz="2000" b="1" dirty="0" err="1" smtClean="0">
                <a:solidFill>
                  <a:srgbClr val="FF0000"/>
                </a:solidFill>
              </a:rPr>
              <a:t>windsor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br>
              <a:rPr lang="pl-PL" sz="2000" b="1" dirty="0" smtClean="0">
                <a:solidFill>
                  <a:srgbClr val="FF0000"/>
                </a:solidFill>
              </a:rPr>
            </a:br>
            <a:r>
              <a:rPr lang="pl-PL" sz="2000" b="1" dirty="0" err="1" smtClean="0">
                <a:solidFill>
                  <a:srgbClr val="FF0000"/>
                </a:solidFill>
              </a:rPr>
              <a:t>premiere</a:t>
            </a:r>
            <a:endParaRPr lang="pl-PL" sz="2000" b="1" dirty="0">
              <a:solidFill>
                <a:srgbClr val="FF0000"/>
              </a:solidFill>
            </a:endParaRPr>
          </a:p>
        </p:txBody>
      </p:sp>
      <p:pic>
        <p:nvPicPr>
          <p:cNvPr id="48130" name="Picture 2" descr="C:\Users\Bartek\Desktop\ZDJĘCIA DO PREZENTACJI\Merry Wives of Windsor 10.02.2016\zdjęcia Merry Wives na stronę\DSC_0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691276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22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Bartek\Desktop\ZDJĘCIA DO PREZENTACJI\Merry Wives of Windsor 10.02.2016\zdjęcia Merry Wives na stronę\DSC_00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27280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36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0178" name="Picture 2" descr="C:\Users\Bartek\Desktop\ZDJĘCIA DO PREZENTACJI\Merry Wives of Windsor 10.02.2016\zdjęcia Merry Wives na stronę\DSC_00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41682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36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02" name="Picture 2" descr="C:\Users\Bartek\Desktop\ZDJĘCIA DO PREZENTACJI\Merry Wives of Windsor 10.02.2016\zdjęcia Merry Wives na stronę\DSC_0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20080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2226" name="Picture 2" descr="C:\Users\Bartek\Desktop\ZDJĘCIA DO PREZENTACJI\Merry Wives of Windsor 10.02.2016\zdjęcia Merry Wives na stronę\DSC_01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698477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4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Bartek\Desktop\ZDJĘCIA DO PREZENTACJI\Merry Wives of Windsor 10.02.2016\zdjęcia Merry Wives na stronę\DSC_01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698477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78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333400"/>
          </a:xfrm>
        </p:spPr>
        <p:txBody>
          <a:bodyPr>
            <a:normAutofit fontScale="90000"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„Korowód rodem z </a:t>
            </a:r>
            <a:r>
              <a:rPr lang="pl-PL" sz="2000" b="1" dirty="0" err="1" smtClean="0">
                <a:solidFill>
                  <a:srgbClr val="FF0000"/>
                </a:solidFill>
              </a:rPr>
              <a:t>szekspira</a:t>
            </a:r>
            <a:r>
              <a:rPr lang="pl-PL" sz="2000" b="1" dirty="0" smtClean="0">
                <a:solidFill>
                  <a:srgbClr val="FF0000"/>
                </a:solidFill>
              </a:rPr>
              <a:t>”     29.09.2016 r</a:t>
            </a:r>
            <a:endParaRPr lang="pl-PL" sz="2000" b="1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03648" y="1844824"/>
            <a:ext cx="6400800" cy="3816424"/>
          </a:xfrm>
        </p:spPr>
        <p:txBody>
          <a:bodyPr>
            <a:noAutofit/>
          </a:bodyPr>
          <a:lstStyle/>
          <a:p>
            <a:r>
              <a:rPr lang="pl-PL" sz="1400" b="1" dirty="0"/>
              <a:t>W celu uświetnienia </a:t>
            </a:r>
            <a:r>
              <a:rPr lang="pl-PL" sz="1400" b="1" dirty="0">
                <a:solidFill>
                  <a:srgbClr val="FF0000"/>
                </a:solidFill>
              </a:rPr>
              <a:t>400 rocznicy śmierci Wiliama Szekspira </a:t>
            </a:r>
            <a:r>
              <a:rPr lang="pl-PL" sz="1400" b="1" dirty="0" smtClean="0"/>
              <a:t>grupa teatralna wzięła udział </a:t>
            </a:r>
            <a:r>
              <a:rPr lang="pl-PL" sz="1400" b="1" dirty="0"/>
              <a:t>w </a:t>
            </a:r>
            <a:r>
              <a:rPr lang="pl-PL" sz="1400" b="1" u="sng" dirty="0">
                <a:solidFill>
                  <a:srgbClr val="FF0000"/>
                </a:solidFill>
              </a:rPr>
              <a:t>happeningu teatralnym „Korowód rodem z Szekspira</a:t>
            </a:r>
            <a:r>
              <a:rPr lang="pl-PL" sz="1400" b="1" dirty="0">
                <a:solidFill>
                  <a:srgbClr val="FF0000"/>
                </a:solidFill>
              </a:rPr>
              <a:t>”. </a:t>
            </a:r>
            <a:r>
              <a:rPr lang="pl-PL" sz="1400" b="1" dirty="0"/>
              <a:t>Zadaniem uczniów było przygotowanie pięciominutowej sceny lub monologu z dowolnej sztuki Szekspira w języku polskim lub angielskim. Nasza szkoła zaprezentowała </a:t>
            </a:r>
            <a:r>
              <a:rPr lang="pl-PL" sz="1400" b="1" dirty="0" smtClean="0"/>
              <a:t>dwie </a:t>
            </a:r>
            <a:r>
              <a:rPr lang="pl-PL" sz="1400" b="1" dirty="0"/>
              <a:t>sceny z komedii „</a:t>
            </a:r>
            <a:r>
              <a:rPr lang="pl-PL" sz="1400" b="1" dirty="0" err="1"/>
              <a:t>Merry</a:t>
            </a:r>
            <a:r>
              <a:rPr lang="pl-PL" sz="1400" b="1" dirty="0"/>
              <a:t> </a:t>
            </a:r>
            <a:r>
              <a:rPr lang="pl-PL" sz="1400" b="1" dirty="0" err="1"/>
              <a:t>Wives</a:t>
            </a:r>
            <a:r>
              <a:rPr lang="pl-PL" sz="1400" b="1" dirty="0"/>
              <a:t> of Windsor” </a:t>
            </a:r>
            <a:r>
              <a:rPr lang="pl-PL" sz="1400" b="1" dirty="0" smtClean="0"/>
              <a:t>. Wystąpili </a:t>
            </a:r>
            <a:r>
              <a:rPr lang="pl-PL" sz="1400" b="1" dirty="0"/>
              <a:t>w nich: </a:t>
            </a:r>
            <a:r>
              <a:rPr lang="pl-PL" sz="1400" b="1" dirty="0">
                <a:solidFill>
                  <a:srgbClr val="FF0000"/>
                </a:solidFill>
              </a:rPr>
              <a:t>Zuzanna Łach, Aleksandra Pająk, Oskar Rozwadowski i  Jakub Kubicki (z klasy 2m</a:t>
            </a:r>
            <a:r>
              <a:rPr lang="pl-PL" sz="1400" b="1" u="sng" dirty="0"/>
              <a:t>) </a:t>
            </a:r>
            <a:r>
              <a:rPr lang="pl-PL" sz="1400" b="1" dirty="0"/>
              <a:t>oraz </a:t>
            </a:r>
            <a:r>
              <a:rPr lang="pl-PL" sz="1400" b="1" dirty="0">
                <a:solidFill>
                  <a:srgbClr val="FF0000"/>
                </a:solidFill>
              </a:rPr>
              <a:t>Weronika </a:t>
            </a:r>
            <a:r>
              <a:rPr lang="pl-PL" sz="1400" b="1" dirty="0" err="1">
                <a:solidFill>
                  <a:srgbClr val="FF0000"/>
                </a:solidFill>
              </a:rPr>
              <a:t>Tłuścik</a:t>
            </a:r>
            <a:r>
              <a:rPr lang="pl-PL" sz="1400" b="1" dirty="0">
                <a:solidFill>
                  <a:srgbClr val="FF0000"/>
                </a:solidFill>
              </a:rPr>
              <a:t> (</a:t>
            </a:r>
            <a:r>
              <a:rPr lang="pl-PL" sz="1400" b="1" dirty="0" smtClean="0">
                <a:solidFill>
                  <a:srgbClr val="FF0000"/>
                </a:solidFill>
              </a:rPr>
              <a:t>kl. </a:t>
            </a:r>
            <a:r>
              <a:rPr lang="pl-PL" sz="1400" b="1" dirty="0">
                <a:solidFill>
                  <a:srgbClr val="FF0000"/>
                </a:solidFill>
              </a:rPr>
              <a:t>3e), Dawid </a:t>
            </a:r>
            <a:r>
              <a:rPr lang="pl-PL" sz="1400" b="1" dirty="0" err="1">
                <a:solidFill>
                  <a:srgbClr val="FF0000"/>
                </a:solidFill>
              </a:rPr>
              <a:t>Maciejski</a:t>
            </a:r>
            <a:r>
              <a:rPr lang="pl-PL" sz="1400" b="1" dirty="0">
                <a:solidFill>
                  <a:srgbClr val="FF0000"/>
                </a:solidFill>
              </a:rPr>
              <a:t> (</a:t>
            </a:r>
            <a:r>
              <a:rPr lang="pl-PL" sz="1400" b="1" dirty="0" smtClean="0">
                <a:solidFill>
                  <a:srgbClr val="FF0000"/>
                </a:solidFill>
              </a:rPr>
              <a:t>kl.  </a:t>
            </a:r>
            <a:r>
              <a:rPr lang="pl-PL" sz="1400" b="1" dirty="0">
                <a:solidFill>
                  <a:srgbClr val="FF0000"/>
                </a:solidFill>
              </a:rPr>
              <a:t>3a) i Piotr Kaczmarczyk </a:t>
            </a:r>
            <a:r>
              <a:rPr lang="pl-PL" sz="1400" b="1" dirty="0" smtClean="0">
                <a:solidFill>
                  <a:srgbClr val="FF0000"/>
                </a:solidFill>
              </a:rPr>
              <a:t>(kl. 3d</a:t>
            </a:r>
            <a:r>
              <a:rPr lang="pl-PL" sz="1400" b="1" dirty="0">
                <a:solidFill>
                  <a:srgbClr val="FF0000"/>
                </a:solidFill>
              </a:rPr>
              <a:t>).</a:t>
            </a:r>
            <a:r>
              <a:rPr lang="pl-PL" sz="1400" b="1" dirty="0"/>
              <a:t>  Przedstawione fragmenty zyskały uznanie jurorów – </a:t>
            </a:r>
            <a:r>
              <a:rPr lang="pl-PL" sz="1400" b="1" dirty="0">
                <a:solidFill>
                  <a:srgbClr val="FF0000"/>
                </a:solidFill>
              </a:rPr>
              <a:t>zdobyliśmy II miejsce</a:t>
            </a:r>
            <a:r>
              <a:rPr lang="pl-PL" sz="1400" b="1" dirty="0"/>
              <a:t>! Ponadto </a:t>
            </a:r>
            <a:r>
              <a:rPr lang="pl-PL" sz="1400" b="1" dirty="0">
                <a:solidFill>
                  <a:srgbClr val="FF0000"/>
                </a:solidFill>
              </a:rPr>
              <a:t>Zuzia Łach </a:t>
            </a:r>
            <a:r>
              <a:rPr lang="pl-PL" sz="1400" b="1" dirty="0"/>
              <a:t>wystąpiła w oryginalnym </a:t>
            </a:r>
            <a:r>
              <a:rPr lang="pl-PL" sz="1400" b="1" dirty="0">
                <a:solidFill>
                  <a:srgbClr val="FF0000"/>
                </a:solidFill>
              </a:rPr>
              <a:t>monologu z dramatu „Hamlet</a:t>
            </a:r>
            <a:r>
              <a:rPr lang="pl-PL" sz="1400" b="1" dirty="0"/>
              <a:t>” i </a:t>
            </a:r>
            <a:r>
              <a:rPr lang="pl-PL" sz="1400" b="1" dirty="0">
                <a:solidFill>
                  <a:srgbClr val="FF0000"/>
                </a:solidFill>
              </a:rPr>
              <a:t>otrzymała I miejsce </a:t>
            </a:r>
            <a:r>
              <a:rPr lang="pl-PL" sz="1400" b="1" dirty="0"/>
              <a:t>za pierwszoplanową rolę żeńską</a:t>
            </a:r>
            <a:r>
              <a:rPr lang="pl-PL" sz="1400" b="1" dirty="0" smtClean="0"/>
              <a:t>. </a:t>
            </a:r>
            <a:r>
              <a:rPr lang="pl-PL" sz="1400" b="1" dirty="0" smtClean="0">
                <a:solidFill>
                  <a:srgbClr val="FF0000"/>
                </a:solidFill>
              </a:rPr>
              <a:t>Wyróżnienie </a:t>
            </a:r>
            <a:r>
              <a:rPr lang="pl-PL" sz="1400" b="1" dirty="0"/>
              <a:t>za pierwszoplanową rolę męską znalazło się w rękach </a:t>
            </a:r>
            <a:r>
              <a:rPr lang="pl-PL" sz="1400" b="1" dirty="0">
                <a:solidFill>
                  <a:srgbClr val="FF0000"/>
                </a:solidFill>
              </a:rPr>
              <a:t>Oskara Rozwadowskiego</a:t>
            </a:r>
            <a:r>
              <a:rPr lang="pl-PL" sz="1400" b="1" dirty="0"/>
              <a:t>. </a:t>
            </a:r>
            <a:r>
              <a:rPr lang="pl-PL" sz="1400" b="1" dirty="0" smtClean="0"/>
              <a:t>      </a:t>
            </a:r>
            <a:r>
              <a:rPr lang="pl-PL" sz="1400" b="1" dirty="0"/>
              <a:t/>
            </a:r>
            <a:br>
              <a:rPr lang="pl-PL" sz="1400" b="1" dirty="0"/>
            </a:br>
            <a:endParaRPr lang="pl-PL" sz="1400" b="1" dirty="0"/>
          </a:p>
        </p:txBody>
      </p:sp>
    </p:spTree>
    <p:extLst>
      <p:ext uri="{BB962C8B-B14F-4D97-AF65-F5344CB8AC3E}">
        <p14:creationId xmlns:p14="http://schemas.microsoft.com/office/powerpoint/2010/main" val="226216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477416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W </a:t>
            </a:r>
            <a:r>
              <a:rPr lang="pl-PL" sz="2000" b="1" dirty="0" err="1" smtClean="0">
                <a:solidFill>
                  <a:srgbClr val="FF0000"/>
                </a:solidFill>
              </a:rPr>
              <a:t>kostiumerii</a:t>
            </a:r>
            <a:r>
              <a:rPr lang="pl-PL" sz="2000" b="1" dirty="0" smtClean="0">
                <a:solidFill>
                  <a:srgbClr val="FF0000"/>
                </a:solidFill>
              </a:rPr>
              <a:t> i garderobie</a:t>
            </a:r>
            <a:endParaRPr lang="pl-PL" sz="2000" b="1" dirty="0">
              <a:solidFill>
                <a:srgbClr val="FF0000"/>
              </a:solidFill>
            </a:endParaRPr>
          </a:p>
        </p:txBody>
      </p:sp>
      <p:pic>
        <p:nvPicPr>
          <p:cNvPr id="55298" name="Picture 2" descr="C:\Users\Bartek\Desktop\ZDJĘCIA DO PREZENTACJI\Szekspiriada 29.09.2016\20160926_1445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44824"/>
            <a:ext cx="273630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07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Bartek\Desktop\ZDJĘCIA DO PREZENTACJI\Szekspiriada 29.09.2016\20160926_1503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68760"/>
            <a:ext cx="324036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95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C:\Users\Bartek\Desktop\ZDJĘCIA DO PREZENTACJI\Szekspiriada 29.09.2016\20160929_0955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68760"/>
            <a:ext cx="3528392" cy="44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01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artek\Desktop\ZDJĘCIA DO PREZENTACJI\Much Ado About Nothing 25.04.2012\201204218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80728"/>
            <a:ext cx="432048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73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C:\Users\Bartek\Desktop\ZDJĘCIA DO PREZENTACJI\Szekspiriada 29.09.2016\20160929_100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24744"/>
            <a:ext cx="360040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34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405408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Na scenie </a:t>
            </a:r>
            <a:r>
              <a:rPr lang="pl-PL" sz="2000" b="1" dirty="0" err="1" smtClean="0">
                <a:solidFill>
                  <a:srgbClr val="FF0000"/>
                </a:solidFill>
              </a:rPr>
              <a:t>kck</a:t>
            </a:r>
            <a:endParaRPr lang="pl-PL" sz="2000" b="1" dirty="0">
              <a:solidFill>
                <a:srgbClr val="FF0000"/>
              </a:solidFill>
            </a:endParaRPr>
          </a:p>
        </p:txBody>
      </p:sp>
      <p:pic>
        <p:nvPicPr>
          <p:cNvPr id="59394" name="Picture 2" descr="C:\Users\Bartek\Desktop\ZDJĘCIA DO PREZENTACJI\Szekspiriada 29.09.2016\DSC_0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705678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83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5" descr="C:\Users\Bartek\Desktop\ZDJĘCIA DO PREZENTACJI\Szekspiriada 29.09.2016\DSC_0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626469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9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Bartek\Desktop\ZDJĘCIA DO PREZENTACJI\Szekspiriada 29.09.2016\DSC_0037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6752"/>
            <a:ext cx="6264695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25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Bartek\Desktop\ZDJĘCIA DO PREZENTACJI\Szekspiriada 29.09.2016\DSC_0100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612067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98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Bartek\Desktop\ZDJĘCIA DO PREZENTACJI\Szekspiriada 29.09.2016\DSC_0187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24744"/>
            <a:ext cx="633670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80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Bartek\Desktop\ZDJĘCIA DO PREZENTACJI\Szekspiriada 29.09.2016\DSC_01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55272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00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Bartek\Desktop\ZDJĘCIA DO PREZENTACJI\Szekspiriada 29.09.2016\DSC_0104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6264696" cy="407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11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1052736"/>
            <a:ext cx="6400800" cy="648072"/>
          </a:xfrm>
        </p:spPr>
        <p:txBody>
          <a:bodyPr>
            <a:normAutofit fontScale="90000"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„Money </a:t>
            </a:r>
            <a:r>
              <a:rPr lang="pl-PL" sz="2000" b="1" dirty="0" err="1" smtClean="0">
                <a:solidFill>
                  <a:srgbClr val="FF0000"/>
                </a:solidFill>
              </a:rPr>
              <a:t>matters</a:t>
            </a:r>
            <a:r>
              <a:rPr lang="pl-PL" sz="2000" b="1" dirty="0" smtClean="0">
                <a:solidFill>
                  <a:srgbClr val="FF0000"/>
                </a:solidFill>
              </a:rPr>
              <a:t> ?” </a:t>
            </a:r>
            <a:br>
              <a:rPr lang="pl-PL" sz="2000" b="1" dirty="0" smtClean="0">
                <a:solidFill>
                  <a:srgbClr val="FF0000"/>
                </a:solidFill>
              </a:rPr>
            </a:br>
            <a:r>
              <a:rPr lang="pl-PL" sz="2000" b="1" dirty="0" err="1" smtClean="0">
                <a:solidFill>
                  <a:srgbClr val="FF0000"/>
                </a:solidFill>
              </a:rPr>
              <a:t>william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err="1" smtClean="0">
                <a:solidFill>
                  <a:srgbClr val="FF0000"/>
                </a:solidFill>
              </a:rPr>
              <a:t>s.Porter</a:t>
            </a:r>
            <a:r>
              <a:rPr lang="pl-PL" sz="2000" b="1" dirty="0" smtClean="0">
                <a:solidFill>
                  <a:srgbClr val="FF0000"/>
                </a:solidFill>
              </a:rPr>
              <a:t>   23.11.2017 r</a:t>
            </a:r>
            <a:endParaRPr lang="pl-PL" sz="2000" b="1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1772816"/>
            <a:ext cx="6400800" cy="371358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5600" dirty="0" smtClean="0">
                <a:ea typeface="Calibri"/>
                <a:cs typeface="Times New Roman"/>
              </a:rPr>
              <a:t>Taki </a:t>
            </a:r>
            <a:r>
              <a:rPr lang="pl-PL" sz="5600" dirty="0">
                <a:ea typeface="Calibri"/>
                <a:cs typeface="Times New Roman"/>
              </a:rPr>
              <a:t>tytuł nosiła kolejna sztuka zaprezentowana przez szkolny teatr anglojęzyczny. Przedstawienie, które odbyło się pod koniec listopada 2017 roku , było kompilacją krótkich </a:t>
            </a:r>
            <a:r>
              <a:rPr lang="pl-PL" sz="5600" b="1" dirty="0">
                <a:ea typeface="Calibri"/>
                <a:cs typeface="Times New Roman"/>
              </a:rPr>
              <a:t>opowiadań amerykańskiego pisarza Wiliama Sidneya Portera piszącego pod pseudonimem O. Henry .</a:t>
            </a:r>
            <a:r>
              <a:rPr lang="pl-PL" sz="5600" dirty="0">
                <a:ea typeface="Calibri"/>
                <a:cs typeface="Times New Roman"/>
              </a:rPr>
              <a:t> Motywem przewodnim opowiadań są pieniądze : Czy rzeczywiście mają znaczenie w starciu z miłością ? Czy można kupić miłość ? Odpowiedzi można było znaleźć w opowiadaniach : </a:t>
            </a:r>
            <a:r>
              <a:rPr lang="pl-PL" sz="5600" b="1" u="sng" dirty="0">
                <a:ea typeface="Calibri"/>
                <a:cs typeface="Times New Roman"/>
              </a:rPr>
              <a:t>„ </a:t>
            </a:r>
            <a:r>
              <a:rPr lang="pl-PL" sz="5600" u="sng" dirty="0" err="1">
                <a:ea typeface="Calibri"/>
                <a:cs typeface="Times New Roman"/>
              </a:rPr>
              <a:t>All</a:t>
            </a:r>
            <a:r>
              <a:rPr lang="pl-PL" sz="5600" u="sng" dirty="0">
                <a:ea typeface="Calibri"/>
                <a:cs typeface="Times New Roman"/>
              </a:rPr>
              <a:t> </a:t>
            </a:r>
            <a:r>
              <a:rPr lang="pl-PL" sz="5600" u="sng" dirty="0" err="1">
                <a:ea typeface="Calibri"/>
                <a:cs typeface="Times New Roman"/>
              </a:rPr>
              <a:t>that</a:t>
            </a:r>
            <a:r>
              <a:rPr lang="pl-PL" sz="5600" u="sng" dirty="0">
                <a:ea typeface="Calibri"/>
                <a:cs typeface="Times New Roman"/>
              </a:rPr>
              <a:t> Money </a:t>
            </a:r>
            <a:r>
              <a:rPr lang="pl-PL" sz="5600" u="sng" dirty="0" err="1">
                <a:ea typeface="Calibri"/>
                <a:cs typeface="Times New Roman"/>
              </a:rPr>
              <a:t>can</a:t>
            </a:r>
            <a:r>
              <a:rPr lang="pl-PL" sz="5600" u="sng" dirty="0">
                <a:ea typeface="Calibri"/>
                <a:cs typeface="Times New Roman"/>
              </a:rPr>
              <a:t> </a:t>
            </a:r>
            <a:r>
              <a:rPr lang="pl-PL" sz="5600" u="sng" dirty="0" err="1">
                <a:ea typeface="Calibri"/>
                <a:cs typeface="Times New Roman"/>
              </a:rPr>
              <a:t>Buy</a:t>
            </a:r>
            <a:r>
              <a:rPr lang="pl-PL" sz="5600" b="1" dirty="0">
                <a:ea typeface="Calibri"/>
                <a:cs typeface="Times New Roman"/>
              </a:rPr>
              <a:t> ‘’</a:t>
            </a:r>
            <a:r>
              <a:rPr lang="pl-PL" sz="5600" dirty="0">
                <a:ea typeface="Calibri"/>
                <a:cs typeface="Times New Roman"/>
              </a:rPr>
              <a:t> ( Anthony Rockwell</a:t>
            </a:r>
            <a:r>
              <a:rPr lang="pl-PL" sz="5600" b="1" dirty="0">
                <a:ea typeface="Calibri"/>
                <a:cs typeface="Times New Roman"/>
              </a:rPr>
              <a:t> – </a:t>
            </a:r>
            <a:r>
              <a:rPr lang="pl-PL" sz="5600" b="1" dirty="0">
                <a:solidFill>
                  <a:srgbClr val="FF0000"/>
                </a:solidFill>
                <a:ea typeface="Calibri"/>
                <a:cs typeface="Times New Roman"/>
              </a:rPr>
              <a:t>Bartek </a:t>
            </a:r>
            <a:r>
              <a:rPr lang="pl-PL" sz="5600" b="1" dirty="0" err="1">
                <a:solidFill>
                  <a:srgbClr val="FF0000"/>
                </a:solidFill>
                <a:ea typeface="Calibri"/>
                <a:cs typeface="Times New Roman"/>
              </a:rPr>
              <a:t>Detka</a:t>
            </a:r>
            <a:r>
              <a:rPr lang="pl-PL" sz="5600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pl-PL" sz="5600" b="1" dirty="0" err="1">
                <a:solidFill>
                  <a:srgbClr val="FF0000"/>
                </a:solidFill>
                <a:ea typeface="Calibri"/>
                <a:cs typeface="Times New Roman"/>
              </a:rPr>
              <a:t>kl</a:t>
            </a:r>
            <a:r>
              <a:rPr lang="pl-PL" sz="5600" b="1" dirty="0">
                <a:solidFill>
                  <a:srgbClr val="FF0000"/>
                </a:solidFill>
                <a:ea typeface="Calibri"/>
                <a:cs typeface="Times New Roman"/>
              </a:rPr>
              <a:t> 3h</a:t>
            </a:r>
            <a:r>
              <a:rPr lang="pl-PL" sz="5600" dirty="0">
                <a:ea typeface="Calibri"/>
                <a:cs typeface="Times New Roman"/>
              </a:rPr>
              <a:t>, Richard Rockwell</a:t>
            </a:r>
            <a:r>
              <a:rPr lang="pl-PL" sz="5600" b="1" dirty="0">
                <a:ea typeface="Calibri"/>
                <a:cs typeface="Times New Roman"/>
              </a:rPr>
              <a:t> – </a:t>
            </a:r>
            <a:r>
              <a:rPr lang="pl-PL" sz="5600" b="1" dirty="0">
                <a:solidFill>
                  <a:srgbClr val="FF0000"/>
                </a:solidFill>
                <a:ea typeface="Calibri"/>
                <a:cs typeface="Times New Roman"/>
              </a:rPr>
              <a:t>Michał Bartos </a:t>
            </a:r>
            <a:r>
              <a:rPr lang="pl-PL" sz="5600" b="1" dirty="0" err="1">
                <a:solidFill>
                  <a:srgbClr val="FF0000"/>
                </a:solidFill>
                <a:ea typeface="Calibri"/>
                <a:cs typeface="Times New Roman"/>
              </a:rPr>
              <a:t>kl</a:t>
            </a:r>
            <a:r>
              <a:rPr lang="pl-PL" sz="5600" b="1" dirty="0">
                <a:solidFill>
                  <a:srgbClr val="FF0000"/>
                </a:solidFill>
                <a:ea typeface="Calibri"/>
                <a:cs typeface="Times New Roman"/>
              </a:rPr>
              <a:t> 2d</a:t>
            </a:r>
            <a:r>
              <a:rPr lang="pl-PL" sz="5600" b="1" dirty="0">
                <a:ea typeface="Calibri"/>
                <a:cs typeface="Times New Roman"/>
              </a:rPr>
              <a:t>, </a:t>
            </a:r>
            <a:r>
              <a:rPr lang="pl-PL" sz="5600" dirty="0" err="1">
                <a:ea typeface="Calibri"/>
                <a:cs typeface="Times New Roman"/>
              </a:rPr>
              <a:t>Aunt</a:t>
            </a:r>
            <a:r>
              <a:rPr lang="pl-PL" sz="5600" dirty="0">
                <a:ea typeface="Calibri"/>
                <a:cs typeface="Times New Roman"/>
              </a:rPr>
              <a:t> </a:t>
            </a:r>
            <a:r>
              <a:rPr lang="pl-PL" sz="5600" dirty="0" err="1">
                <a:ea typeface="Calibri"/>
                <a:cs typeface="Times New Roman"/>
              </a:rPr>
              <a:t>Ellen</a:t>
            </a:r>
            <a:r>
              <a:rPr lang="pl-PL" sz="5600" b="1" dirty="0">
                <a:ea typeface="Calibri"/>
                <a:cs typeface="Times New Roman"/>
              </a:rPr>
              <a:t> – </a:t>
            </a:r>
            <a:r>
              <a:rPr lang="pl-PL" sz="5600" b="1" dirty="0">
                <a:solidFill>
                  <a:srgbClr val="FF0000"/>
                </a:solidFill>
                <a:ea typeface="Calibri"/>
                <a:cs typeface="Times New Roman"/>
              </a:rPr>
              <a:t>Emilia Grabka </a:t>
            </a:r>
            <a:r>
              <a:rPr lang="pl-PL" sz="5600" b="1" dirty="0" err="1">
                <a:solidFill>
                  <a:srgbClr val="FF0000"/>
                </a:solidFill>
                <a:ea typeface="Calibri"/>
                <a:cs typeface="Times New Roman"/>
              </a:rPr>
              <a:t>kl</a:t>
            </a:r>
            <a:r>
              <a:rPr lang="pl-PL" sz="5600" b="1" dirty="0">
                <a:solidFill>
                  <a:srgbClr val="FF0000"/>
                </a:solidFill>
                <a:ea typeface="Calibri"/>
                <a:cs typeface="Times New Roman"/>
              </a:rPr>
              <a:t> 3a</a:t>
            </a:r>
            <a:r>
              <a:rPr lang="pl-PL" sz="5600" b="1" dirty="0">
                <a:ea typeface="Calibri"/>
                <a:cs typeface="Times New Roman"/>
              </a:rPr>
              <a:t>, </a:t>
            </a:r>
            <a:r>
              <a:rPr lang="pl-PL" sz="5600" dirty="0">
                <a:ea typeface="Calibri"/>
                <a:cs typeface="Times New Roman"/>
              </a:rPr>
              <a:t>Miss </a:t>
            </a:r>
            <a:r>
              <a:rPr lang="pl-PL" sz="5600" dirty="0" err="1">
                <a:ea typeface="Calibri"/>
                <a:cs typeface="Times New Roman"/>
              </a:rPr>
              <a:t>Launtry</a:t>
            </a:r>
            <a:r>
              <a:rPr lang="pl-PL" sz="5600" b="1" dirty="0">
                <a:ea typeface="Calibri"/>
                <a:cs typeface="Times New Roman"/>
              </a:rPr>
              <a:t> – </a:t>
            </a:r>
            <a:r>
              <a:rPr lang="pl-PL" sz="5600" b="1" dirty="0">
                <a:solidFill>
                  <a:srgbClr val="FF0000"/>
                </a:solidFill>
                <a:ea typeface="Calibri"/>
                <a:cs typeface="Times New Roman"/>
              </a:rPr>
              <a:t>Dominka Pająk </a:t>
            </a:r>
            <a:r>
              <a:rPr lang="pl-PL" sz="5600" b="1" dirty="0" err="1">
                <a:solidFill>
                  <a:srgbClr val="FF0000"/>
                </a:solidFill>
                <a:ea typeface="Calibri"/>
                <a:cs typeface="Times New Roman"/>
              </a:rPr>
              <a:t>kl</a:t>
            </a:r>
            <a:r>
              <a:rPr lang="pl-PL" sz="5600" b="1" dirty="0">
                <a:solidFill>
                  <a:srgbClr val="FF0000"/>
                </a:solidFill>
                <a:ea typeface="Calibri"/>
                <a:cs typeface="Times New Roman"/>
              </a:rPr>
              <a:t> 2d</a:t>
            </a:r>
            <a:r>
              <a:rPr lang="pl-PL" sz="5600" b="1" dirty="0">
                <a:ea typeface="Calibri"/>
                <a:cs typeface="Times New Roman"/>
              </a:rPr>
              <a:t>, </a:t>
            </a:r>
            <a:r>
              <a:rPr lang="pl-PL" sz="5600" dirty="0">
                <a:ea typeface="Calibri"/>
                <a:cs typeface="Times New Roman"/>
              </a:rPr>
              <a:t>Taxi Driver / Kelly </a:t>
            </a:r>
            <a:r>
              <a:rPr lang="pl-PL" sz="5600" b="1" dirty="0">
                <a:ea typeface="Calibri"/>
                <a:cs typeface="Times New Roman"/>
              </a:rPr>
              <a:t>– </a:t>
            </a:r>
            <a:r>
              <a:rPr lang="pl-PL" sz="5600" b="1" dirty="0">
                <a:solidFill>
                  <a:srgbClr val="FF0000"/>
                </a:solidFill>
                <a:ea typeface="Calibri"/>
                <a:cs typeface="Times New Roman"/>
              </a:rPr>
              <a:t>Bartek </a:t>
            </a:r>
            <a:r>
              <a:rPr lang="pl-PL" sz="5600" b="1" dirty="0" err="1">
                <a:solidFill>
                  <a:srgbClr val="FF0000"/>
                </a:solidFill>
                <a:ea typeface="Calibri"/>
                <a:cs typeface="Times New Roman"/>
              </a:rPr>
              <a:t>Cecot</a:t>
            </a:r>
            <a:r>
              <a:rPr lang="pl-PL" sz="5600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pl-PL" sz="5600" b="1" dirty="0" err="1">
                <a:solidFill>
                  <a:srgbClr val="FF0000"/>
                </a:solidFill>
                <a:ea typeface="Calibri"/>
                <a:cs typeface="Times New Roman"/>
              </a:rPr>
              <a:t>kl</a:t>
            </a:r>
            <a:r>
              <a:rPr lang="pl-PL" sz="5600" b="1" dirty="0">
                <a:solidFill>
                  <a:srgbClr val="FF0000"/>
                </a:solidFill>
                <a:ea typeface="Calibri"/>
                <a:cs typeface="Times New Roman"/>
              </a:rPr>
              <a:t> 3h</a:t>
            </a:r>
            <a:r>
              <a:rPr lang="pl-PL" sz="5600" dirty="0">
                <a:solidFill>
                  <a:srgbClr val="FF0000"/>
                </a:solidFill>
                <a:ea typeface="Calibri"/>
                <a:cs typeface="Times New Roman"/>
              </a:rPr>
              <a:t>) </a:t>
            </a:r>
            <a:r>
              <a:rPr lang="pl-PL" sz="5600" dirty="0">
                <a:ea typeface="Calibri"/>
                <a:cs typeface="Times New Roman"/>
              </a:rPr>
              <a:t> ,    </a:t>
            </a:r>
            <a:r>
              <a:rPr lang="pl-PL" sz="5600" b="1" u="sng" dirty="0">
                <a:ea typeface="Calibri"/>
                <a:cs typeface="Times New Roman"/>
              </a:rPr>
              <a:t>„ </a:t>
            </a:r>
            <a:r>
              <a:rPr lang="pl-PL" sz="5600" u="sng" dirty="0">
                <a:ea typeface="Calibri"/>
                <a:cs typeface="Times New Roman"/>
              </a:rPr>
              <a:t>One </a:t>
            </a:r>
            <a:r>
              <a:rPr lang="pl-PL" sz="5600" u="sng" dirty="0" err="1">
                <a:ea typeface="Calibri"/>
                <a:cs typeface="Times New Roman"/>
              </a:rPr>
              <a:t>Thousand</a:t>
            </a:r>
            <a:r>
              <a:rPr lang="pl-PL" sz="5600" u="sng" dirty="0">
                <a:ea typeface="Calibri"/>
                <a:cs typeface="Times New Roman"/>
              </a:rPr>
              <a:t> </a:t>
            </a:r>
            <a:r>
              <a:rPr lang="pl-PL" sz="5600" u="sng" dirty="0" err="1">
                <a:ea typeface="Calibri"/>
                <a:cs typeface="Times New Roman"/>
              </a:rPr>
              <a:t>Dollar</a:t>
            </a:r>
            <a:r>
              <a:rPr lang="pl-PL" sz="5600" dirty="0" err="1">
                <a:ea typeface="Calibri"/>
                <a:cs typeface="Times New Roman"/>
              </a:rPr>
              <a:t>s</a:t>
            </a:r>
            <a:r>
              <a:rPr lang="pl-PL" sz="5600" b="1" dirty="0">
                <a:ea typeface="Calibri"/>
                <a:cs typeface="Times New Roman"/>
              </a:rPr>
              <a:t> ‘’     </a:t>
            </a:r>
            <a:r>
              <a:rPr lang="pl-PL" sz="5600" dirty="0">
                <a:ea typeface="Calibri"/>
                <a:cs typeface="Times New Roman"/>
              </a:rPr>
              <a:t>( </a:t>
            </a:r>
            <a:r>
              <a:rPr lang="pl-PL" sz="5600" dirty="0" err="1">
                <a:ea typeface="Calibri"/>
                <a:cs typeface="Times New Roman"/>
              </a:rPr>
              <a:t>Bobby</a:t>
            </a:r>
            <a:r>
              <a:rPr lang="pl-PL" sz="5600" dirty="0">
                <a:ea typeface="Calibri"/>
                <a:cs typeface="Times New Roman"/>
              </a:rPr>
              <a:t> </a:t>
            </a:r>
            <a:r>
              <a:rPr lang="pl-PL" sz="5600" dirty="0" err="1">
                <a:ea typeface="Calibri"/>
                <a:cs typeface="Times New Roman"/>
              </a:rPr>
              <a:t>Gillian</a:t>
            </a:r>
            <a:r>
              <a:rPr lang="pl-PL" sz="5600" b="1" dirty="0">
                <a:ea typeface="Calibri"/>
                <a:cs typeface="Times New Roman"/>
              </a:rPr>
              <a:t> – Michał Bartos , </a:t>
            </a:r>
            <a:r>
              <a:rPr lang="pl-PL" sz="5600" dirty="0" err="1">
                <a:ea typeface="Calibri"/>
                <a:cs typeface="Times New Roman"/>
              </a:rPr>
              <a:t>Mr</a:t>
            </a:r>
            <a:r>
              <a:rPr lang="pl-PL" sz="5600" dirty="0">
                <a:ea typeface="Calibri"/>
                <a:cs typeface="Times New Roman"/>
              </a:rPr>
              <a:t> </a:t>
            </a:r>
            <a:r>
              <a:rPr lang="pl-PL" sz="5600" dirty="0" err="1">
                <a:ea typeface="Calibri"/>
                <a:cs typeface="Times New Roman"/>
              </a:rPr>
              <a:t>Tolman</a:t>
            </a:r>
            <a:r>
              <a:rPr lang="pl-PL" sz="5600" b="1" dirty="0">
                <a:ea typeface="Calibri"/>
                <a:cs typeface="Times New Roman"/>
              </a:rPr>
              <a:t> – Bartek </a:t>
            </a:r>
            <a:r>
              <a:rPr lang="pl-PL" sz="5600" b="1" dirty="0" err="1">
                <a:ea typeface="Calibri"/>
                <a:cs typeface="Times New Roman"/>
              </a:rPr>
              <a:t>Cecot</a:t>
            </a:r>
            <a:r>
              <a:rPr lang="pl-PL" sz="5600" b="1" dirty="0">
                <a:ea typeface="Calibri"/>
                <a:cs typeface="Times New Roman"/>
              </a:rPr>
              <a:t>, </a:t>
            </a:r>
            <a:r>
              <a:rPr lang="pl-PL" sz="5600" dirty="0" err="1">
                <a:ea typeface="Calibri"/>
                <a:cs typeface="Times New Roman"/>
              </a:rPr>
              <a:t>Mr</a:t>
            </a:r>
            <a:r>
              <a:rPr lang="pl-PL" sz="5600" dirty="0">
                <a:ea typeface="Calibri"/>
                <a:cs typeface="Times New Roman"/>
              </a:rPr>
              <a:t> Sharp</a:t>
            </a:r>
            <a:r>
              <a:rPr lang="pl-PL" sz="5600" b="1" dirty="0">
                <a:ea typeface="Calibri"/>
                <a:cs typeface="Times New Roman"/>
              </a:rPr>
              <a:t> – Bartek </a:t>
            </a:r>
            <a:r>
              <a:rPr lang="pl-PL" sz="5600" b="1" dirty="0" err="1">
                <a:ea typeface="Calibri"/>
                <a:cs typeface="Times New Roman"/>
              </a:rPr>
              <a:t>Detka</a:t>
            </a:r>
            <a:r>
              <a:rPr lang="pl-PL" sz="5600" dirty="0">
                <a:ea typeface="Calibri"/>
                <a:cs typeface="Times New Roman"/>
              </a:rPr>
              <a:t> </a:t>
            </a:r>
            <a:r>
              <a:rPr lang="pl-PL" sz="5600" b="1" dirty="0">
                <a:ea typeface="Calibri"/>
                <a:cs typeface="Times New Roman"/>
              </a:rPr>
              <a:t>,    </a:t>
            </a:r>
            <a:r>
              <a:rPr lang="pl-PL" sz="5600" dirty="0">
                <a:ea typeface="Calibri"/>
                <a:cs typeface="Times New Roman"/>
              </a:rPr>
              <a:t>Miss </a:t>
            </a:r>
            <a:r>
              <a:rPr lang="pl-PL" sz="5600" dirty="0" err="1">
                <a:ea typeface="Calibri"/>
                <a:cs typeface="Times New Roman"/>
              </a:rPr>
              <a:t>Heyden</a:t>
            </a:r>
            <a:r>
              <a:rPr lang="pl-PL" sz="5600" dirty="0">
                <a:ea typeface="Calibri"/>
                <a:cs typeface="Times New Roman"/>
              </a:rPr>
              <a:t> </a:t>
            </a:r>
            <a:r>
              <a:rPr lang="pl-PL" sz="5600" b="1" dirty="0">
                <a:ea typeface="Calibri"/>
                <a:cs typeface="Times New Roman"/>
              </a:rPr>
              <a:t>- </a:t>
            </a:r>
            <a:r>
              <a:rPr lang="pl-PL" sz="5600" b="1" dirty="0">
                <a:solidFill>
                  <a:srgbClr val="FF0000"/>
                </a:solidFill>
                <a:ea typeface="Calibri"/>
                <a:cs typeface="Times New Roman"/>
              </a:rPr>
              <a:t>Dominika Zych </a:t>
            </a:r>
            <a:r>
              <a:rPr lang="pl-PL" sz="5600" b="1" dirty="0" err="1">
                <a:solidFill>
                  <a:srgbClr val="FF0000"/>
                </a:solidFill>
                <a:ea typeface="Calibri"/>
                <a:cs typeface="Times New Roman"/>
              </a:rPr>
              <a:t>kl</a:t>
            </a:r>
            <a:r>
              <a:rPr lang="pl-PL" sz="5600" b="1" dirty="0">
                <a:solidFill>
                  <a:srgbClr val="FF0000"/>
                </a:solidFill>
                <a:ea typeface="Calibri"/>
                <a:cs typeface="Times New Roman"/>
              </a:rPr>
              <a:t> 3h</a:t>
            </a:r>
            <a:r>
              <a:rPr lang="pl-PL" sz="5600" b="1" dirty="0">
                <a:ea typeface="Calibri"/>
                <a:cs typeface="Times New Roman"/>
              </a:rPr>
              <a:t>, </a:t>
            </a:r>
            <a:r>
              <a:rPr lang="pl-PL" sz="5600" dirty="0">
                <a:ea typeface="Calibri"/>
                <a:cs typeface="Times New Roman"/>
              </a:rPr>
              <a:t>Miss Lotta </a:t>
            </a:r>
            <a:r>
              <a:rPr lang="pl-PL" sz="5600" dirty="0" err="1">
                <a:ea typeface="Calibri"/>
                <a:cs typeface="Times New Roman"/>
              </a:rPr>
              <a:t>Laurier</a:t>
            </a:r>
            <a:r>
              <a:rPr lang="pl-PL" sz="5600" b="1" dirty="0">
                <a:ea typeface="Calibri"/>
                <a:cs typeface="Times New Roman"/>
              </a:rPr>
              <a:t> - Dominika Pająk , </a:t>
            </a:r>
            <a:r>
              <a:rPr lang="pl-PL" sz="5600" dirty="0" err="1">
                <a:ea typeface="Calibri"/>
                <a:cs typeface="Times New Roman"/>
              </a:rPr>
              <a:t>Bryson</a:t>
            </a:r>
            <a:r>
              <a:rPr lang="pl-PL" sz="5600" b="1" dirty="0">
                <a:ea typeface="Calibri"/>
                <a:cs typeface="Times New Roman"/>
              </a:rPr>
              <a:t> – Emilia Grabka , </a:t>
            </a:r>
            <a:r>
              <a:rPr lang="pl-PL" sz="5600" dirty="0">
                <a:ea typeface="Calibri"/>
                <a:cs typeface="Times New Roman"/>
              </a:rPr>
              <a:t>Man </a:t>
            </a:r>
            <a:r>
              <a:rPr lang="pl-PL" sz="5600" dirty="0" err="1">
                <a:ea typeface="Calibri"/>
                <a:cs typeface="Times New Roman"/>
              </a:rPr>
              <a:t>at</a:t>
            </a:r>
            <a:r>
              <a:rPr lang="pl-PL" sz="5600" dirty="0">
                <a:ea typeface="Calibri"/>
                <a:cs typeface="Times New Roman"/>
              </a:rPr>
              <a:t> the </a:t>
            </a:r>
            <a:r>
              <a:rPr lang="pl-PL" sz="5600" dirty="0" err="1">
                <a:ea typeface="Calibri"/>
                <a:cs typeface="Times New Roman"/>
              </a:rPr>
              <a:t>Theatre</a:t>
            </a:r>
            <a:r>
              <a:rPr lang="pl-PL" sz="5600" b="1" dirty="0">
                <a:ea typeface="Calibri"/>
                <a:cs typeface="Times New Roman"/>
              </a:rPr>
              <a:t> – </a:t>
            </a:r>
            <a:r>
              <a:rPr lang="pl-PL" sz="5600" b="1" dirty="0">
                <a:solidFill>
                  <a:srgbClr val="FF0000"/>
                </a:solidFill>
                <a:ea typeface="Calibri"/>
                <a:cs typeface="Times New Roman"/>
              </a:rPr>
              <a:t>Marcel </a:t>
            </a:r>
            <a:r>
              <a:rPr lang="pl-PL" sz="5600" b="1" dirty="0" err="1">
                <a:solidFill>
                  <a:srgbClr val="FF0000"/>
                </a:solidFill>
                <a:ea typeface="Calibri"/>
                <a:cs typeface="Times New Roman"/>
              </a:rPr>
              <a:t>Podniesiński</a:t>
            </a:r>
            <a:r>
              <a:rPr lang="pl-PL" sz="5600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pl-PL" sz="5600" b="1" dirty="0" err="1">
                <a:solidFill>
                  <a:srgbClr val="FF0000"/>
                </a:solidFill>
                <a:ea typeface="Calibri"/>
                <a:cs typeface="Times New Roman"/>
              </a:rPr>
              <a:t>kl</a:t>
            </a:r>
            <a:r>
              <a:rPr lang="pl-PL" sz="5600" b="1" dirty="0">
                <a:solidFill>
                  <a:srgbClr val="FF0000"/>
                </a:solidFill>
                <a:ea typeface="Calibri"/>
                <a:cs typeface="Times New Roman"/>
              </a:rPr>
              <a:t> 1h </a:t>
            </a:r>
            <a:r>
              <a:rPr lang="pl-PL" sz="5600" b="1" dirty="0">
                <a:ea typeface="Calibri"/>
                <a:cs typeface="Times New Roman"/>
              </a:rPr>
              <a:t>, </a:t>
            </a:r>
            <a:r>
              <a:rPr lang="pl-PL" sz="5600" dirty="0" err="1">
                <a:ea typeface="Calibri"/>
                <a:cs typeface="Times New Roman"/>
              </a:rPr>
              <a:t>Waiter</a:t>
            </a:r>
            <a:r>
              <a:rPr lang="pl-PL" sz="5600" b="1" dirty="0">
                <a:ea typeface="Calibri"/>
                <a:cs typeface="Times New Roman"/>
              </a:rPr>
              <a:t> – </a:t>
            </a:r>
            <a:r>
              <a:rPr lang="pl-PL" sz="5600" b="1" dirty="0">
                <a:solidFill>
                  <a:srgbClr val="FF0000"/>
                </a:solidFill>
                <a:ea typeface="Calibri"/>
                <a:cs typeface="Times New Roman"/>
              </a:rPr>
              <a:t>Kacper Kiniorski </a:t>
            </a:r>
            <a:r>
              <a:rPr lang="pl-PL" sz="5600" b="1" dirty="0" err="1">
                <a:solidFill>
                  <a:srgbClr val="FF0000"/>
                </a:solidFill>
                <a:ea typeface="Calibri"/>
                <a:cs typeface="Times New Roman"/>
              </a:rPr>
              <a:t>kl</a:t>
            </a:r>
            <a:r>
              <a:rPr lang="pl-PL" sz="5600" b="1" dirty="0">
                <a:solidFill>
                  <a:srgbClr val="FF0000"/>
                </a:solidFill>
                <a:ea typeface="Calibri"/>
                <a:cs typeface="Times New Roman"/>
              </a:rPr>
              <a:t> 1h </a:t>
            </a:r>
            <a:r>
              <a:rPr lang="pl-PL" sz="5600" dirty="0">
                <a:ea typeface="Calibri"/>
                <a:cs typeface="Times New Roman"/>
              </a:rPr>
              <a:t>)     oraz      </a:t>
            </a:r>
            <a:r>
              <a:rPr lang="pl-PL" sz="5600" u="sng" dirty="0">
                <a:ea typeface="Calibri"/>
                <a:cs typeface="Times New Roman"/>
              </a:rPr>
              <a:t>„ A </a:t>
            </a:r>
            <a:r>
              <a:rPr lang="pl-PL" sz="5600" u="sng" dirty="0" err="1">
                <a:ea typeface="Calibri"/>
                <a:cs typeface="Times New Roman"/>
              </a:rPr>
              <a:t>Night</a:t>
            </a:r>
            <a:r>
              <a:rPr lang="pl-PL" sz="5600" u="sng" dirty="0">
                <a:ea typeface="Calibri"/>
                <a:cs typeface="Times New Roman"/>
              </a:rPr>
              <a:t> Out</a:t>
            </a:r>
            <a:r>
              <a:rPr lang="pl-PL" sz="5600" dirty="0">
                <a:ea typeface="Calibri"/>
                <a:cs typeface="Times New Roman"/>
              </a:rPr>
              <a:t> ‘’ ( </a:t>
            </a:r>
            <a:r>
              <a:rPr lang="pl-PL" sz="5600" dirty="0" err="1">
                <a:ea typeface="Calibri"/>
                <a:cs typeface="Times New Roman"/>
              </a:rPr>
              <a:t>Towers</a:t>
            </a:r>
            <a:r>
              <a:rPr lang="pl-PL" sz="5600" dirty="0">
                <a:ea typeface="Calibri"/>
                <a:cs typeface="Times New Roman"/>
              </a:rPr>
              <a:t> Chandler</a:t>
            </a:r>
            <a:r>
              <a:rPr lang="pl-PL" sz="5600" b="1" dirty="0">
                <a:ea typeface="Calibri"/>
                <a:cs typeface="Times New Roman"/>
              </a:rPr>
              <a:t> – Bartek </a:t>
            </a:r>
            <a:r>
              <a:rPr lang="pl-PL" sz="5600" b="1" dirty="0" err="1">
                <a:ea typeface="Calibri"/>
                <a:cs typeface="Times New Roman"/>
              </a:rPr>
              <a:t>Cecot</a:t>
            </a:r>
            <a:r>
              <a:rPr lang="pl-PL" sz="5600" b="1" dirty="0">
                <a:ea typeface="Calibri"/>
                <a:cs typeface="Times New Roman"/>
              </a:rPr>
              <a:t> , </a:t>
            </a:r>
            <a:r>
              <a:rPr lang="pl-PL" sz="5600" dirty="0">
                <a:ea typeface="Calibri"/>
                <a:cs typeface="Times New Roman"/>
              </a:rPr>
              <a:t>Miss Marian</a:t>
            </a:r>
            <a:r>
              <a:rPr lang="pl-PL" sz="5600" b="1" dirty="0">
                <a:ea typeface="Calibri"/>
                <a:cs typeface="Times New Roman"/>
              </a:rPr>
              <a:t> – Dominika Pająk , </a:t>
            </a:r>
            <a:r>
              <a:rPr lang="pl-PL" sz="5600" dirty="0" err="1">
                <a:ea typeface="Calibri"/>
                <a:cs typeface="Times New Roman"/>
              </a:rPr>
              <a:t>Sissie</a:t>
            </a:r>
            <a:r>
              <a:rPr lang="pl-PL" sz="5600" b="1" dirty="0">
                <a:ea typeface="Calibri"/>
                <a:cs typeface="Times New Roman"/>
              </a:rPr>
              <a:t> – Dominika Zych , </a:t>
            </a:r>
            <a:r>
              <a:rPr lang="pl-PL" sz="5600" dirty="0">
                <a:ea typeface="Calibri"/>
                <a:cs typeface="Times New Roman"/>
              </a:rPr>
              <a:t>Jeff White</a:t>
            </a:r>
            <a:r>
              <a:rPr lang="pl-PL" sz="5600" b="1" dirty="0">
                <a:ea typeface="Calibri"/>
                <a:cs typeface="Times New Roman"/>
              </a:rPr>
              <a:t> – Bartek </a:t>
            </a:r>
            <a:r>
              <a:rPr lang="pl-PL" sz="5600" b="1" dirty="0" err="1">
                <a:ea typeface="Calibri"/>
                <a:cs typeface="Times New Roman"/>
              </a:rPr>
              <a:t>Detka</a:t>
            </a:r>
            <a:r>
              <a:rPr lang="pl-PL" sz="5600" b="1" dirty="0">
                <a:ea typeface="Calibri"/>
                <a:cs typeface="Times New Roman"/>
              </a:rPr>
              <a:t> , </a:t>
            </a:r>
            <a:r>
              <a:rPr lang="pl-PL" sz="5600" dirty="0" err="1">
                <a:ea typeface="Calibri"/>
                <a:cs typeface="Times New Roman"/>
              </a:rPr>
              <a:t>Mrs</a:t>
            </a:r>
            <a:r>
              <a:rPr lang="pl-PL" sz="5600" dirty="0">
                <a:ea typeface="Calibri"/>
                <a:cs typeface="Times New Roman"/>
              </a:rPr>
              <a:t> Black</a:t>
            </a:r>
            <a:r>
              <a:rPr lang="pl-PL" sz="5600" b="1" dirty="0">
                <a:ea typeface="Calibri"/>
                <a:cs typeface="Times New Roman"/>
              </a:rPr>
              <a:t> – Emilia Grabka</a:t>
            </a:r>
            <a:r>
              <a:rPr lang="pl-PL" sz="5600" dirty="0">
                <a:ea typeface="Calibri"/>
                <a:cs typeface="Times New Roman"/>
              </a:rPr>
              <a:t> </a:t>
            </a:r>
          </a:p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5600" dirty="0">
                <a:ea typeface="Calibri"/>
                <a:cs typeface="Times New Roman"/>
              </a:rPr>
              <a:t>W </a:t>
            </a:r>
            <a:r>
              <a:rPr lang="pl-PL" sz="5600" dirty="0">
                <a:solidFill>
                  <a:srgbClr val="FF0000"/>
                </a:solidFill>
                <a:ea typeface="Calibri"/>
                <a:cs typeface="Times New Roman"/>
              </a:rPr>
              <a:t>roli </a:t>
            </a:r>
            <a:r>
              <a:rPr lang="pl-PL" sz="5600" b="1" dirty="0">
                <a:solidFill>
                  <a:srgbClr val="FF0000"/>
                </a:solidFill>
                <a:ea typeface="Calibri"/>
                <a:cs typeface="Times New Roman"/>
              </a:rPr>
              <a:t>narratora</a:t>
            </a:r>
            <a:r>
              <a:rPr lang="pl-PL" sz="5600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pl-PL" sz="5600" dirty="0">
                <a:ea typeface="Calibri"/>
                <a:cs typeface="Times New Roman"/>
              </a:rPr>
              <a:t>wprowadzającego nas w treść sztuki mogliśmy </a:t>
            </a:r>
            <a:r>
              <a:rPr lang="pl-PL" sz="5600" dirty="0">
                <a:solidFill>
                  <a:srgbClr val="FF0000"/>
                </a:solidFill>
                <a:ea typeface="Calibri"/>
                <a:cs typeface="Times New Roman"/>
              </a:rPr>
              <a:t>oglądać </a:t>
            </a:r>
            <a:r>
              <a:rPr lang="pl-PL" sz="5600" b="1" dirty="0">
                <a:solidFill>
                  <a:srgbClr val="FF0000"/>
                </a:solidFill>
                <a:ea typeface="Calibri"/>
                <a:cs typeface="Times New Roman"/>
              </a:rPr>
              <a:t>Marcela </a:t>
            </a:r>
            <a:r>
              <a:rPr lang="pl-PL" sz="5600" b="1" dirty="0" err="1">
                <a:solidFill>
                  <a:srgbClr val="FF0000"/>
                </a:solidFill>
                <a:ea typeface="Calibri"/>
                <a:cs typeface="Times New Roman"/>
              </a:rPr>
              <a:t>Podniesińskiego</a:t>
            </a:r>
            <a:r>
              <a:rPr lang="pl-PL" sz="5600" dirty="0">
                <a:solidFill>
                  <a:srgbClr val="FF0000"/>
                </a:solidFill>
                <a:ea typeface="Calibri"/>
                <a:cs typeface="Times New Roman"/>
              </a:rPr>
              <a:t> z </a:t>
            </a:r>
            <a:r>
              <a:rPr lang="pl-PL" sz="5600" dirty="0" err="1">
                <a:solidFill>
                  <a:srgbClr val="FF0000"/>
                </a:solidFill>
                <a:ea typeface="Calibri"/>
                <a:cs typeface="Times New Roman"/>
              </a:rPr>
              <a:t>kl</a:t>
            </a:r>
            <a:r>
              <a:rPr lang="pl-PL" sz="5600" dirty="0">
                <a:solidFill>
                  <a:srgbClr val="FF0000"/>
                </a:solidFill>
                <a:ea typeface="Calibri"/>
                <a:cs typeface="Times New Roman"/>
              </a:rPr>
              <a:t> 1h. </a:t>
            </a:r>
            <a:r>
              <a:rPr lang="pl-PL" sz="5600" dirty="0">
                <a:ea typeface="Calibri"/>
                <a:cs typeface="Times New Roman"/>
              </a:rPr>
              <a:t>Pomocy scenicznej użyczyła </a:t>
            </a:r>
            <a:r>
              <a:rPr lang="pl-PL" sz="5600" b="1" dirty="0">
                <a:solidFill>
                  <a:srgbClr val="FF0000"/>
                </a:solidFill>
                <a:ea typeface="Calibri"/>
                <a:cs typeface="Times New Roman"/>
              </a:rPr>
              <a:t>Gabriela Dziubińska z </a:t>
            </a:r>
            <a:r>
              <a:rPr lang="pl-PL" sz="5600" b="1" dirty="0" err="1">
                <a:solidFill>
                  <a:srgbClr val="FF0000"/>
                </a:solidFill>
                <a:ea typeface="Calibri"/>
                <a:cs typeface="Times New Roman"/>
              </a:rPr>
              <a:t>kl</a:t>
            </a:r>
            <a:r>
              <a:rPr lang="pl-PL" sz="5600" b="1" dirty="0">
                <a:solidFill>
                  <a:srgbClr val="FF0000"/>
                </a:solidFill>
                <a:ea typeface="Calibri"/>
                <a:cs typeface="Times New Roman"/>
              </a:rPr>
              <a:t> 1h ,</a:t>
            </a:r>
            <a:r>
              <a:rPr lang="pl-PL" sz="5600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pl-PL" sz="5600" dirty="0">
                <a:ea typeface="Calibri"/>
                <a:cs typeface="Times New Roman"/>
              </a:rPr>
              <a:t>a nad nagłośnieniem czuwał </a:t>
            </a:r>
            <a:r>
              <a:rPr lang="pl-PL" sz="5600" b="1" dirty="0">
                <a:ea typeface="Calibri"/>
                <a:cs typeface="Times New Roman"/>
              </a:rPr>
              <a:t>Kacper Kiniorski</a:t>
            </a:r>
            <a:r>
              <a:rPr lang="pl-PL" sz="5600" dirty="0">
                <a:ea typeface="Calibri"/>
                <a:cs typeface="Times New Roman"/>
              </a:rPr>
              <a:t>. Całości przedstawienia dopełniła </a:t>
            </a:r>
            <a:r>
              <a:rPr lang="pl-PL" sz="5600" b="1" dirty="0">
                <a:ea typeface="Calibri"/>
                <a:cs typeface="Times New Roman"/>
              </a:rPr>
              <a:t>prezentacja Bartka </a:t>
            </a:r>
            <a:r>
              <a:rPr lang="pl-PL" sz="5600" b="1" dirty="0" err="1">
                <a:ea typeface="Calibri"/>
                <a:cs typeface="Times New Roman"/>
              </a:rPr>
              <a:t>Detki</a:t>
            </a:r>
            <a:r>
              <a:rPr lang="pl-PL" sz="5600" b="1" dirty="0">
                <a:ea typeface="Calibri"/>
                <a:cs typeface="Times New Roman"/>
              </a:rPr>
              <a:t>  </a:t>
            </a:r>
            <a:r>
              <a:rPr lang="pl-PL" sz="5600" dirty="0">
                <a:ea typeface="Calibri"/>
                <a:cs typeface="Times New Roman"/>
              </a:rPr>
              <a:t>dotycząca</a:t>
            </a:r>
            <a:r>
              <a:rPr lang="pl-PL" sz="5600" b="1" dirty="0">
                <a:ea typeface="Calibri"/>
                <a:cs typeface="Times New Roman"/>
              </a:rPr>
              <a:t> waluty amerykańskiej i angielskiej</a:t>
            </a:r>
            <a:r>
              <a:rPr lang="pl-PL" sz="3500" b="1" dirty="0">
                <a:ea typeface="Calibri"/>
                <a:cs typeface="Times New Roman"/>
              </a:rPr>
              <a:t>.</a:t>
            </a:r>
            <a:endParaRPr lang="pl-PL" sz="3500" dirty="0">
              <a:ea typeface="Calibri"/>
              <a:cs typeface="Times New Roman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182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1124744"/>
            <a:ext cx="6400800" cy="720080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Money </a:t>
            </a:r>
            <a:r>
              <a:rPr lang="pl-PL" sz="2000" b="1" dirty="0" err="1" smtClean="0">
                <a:solidFill>
                  <a:srgbClr val="FF0000"/>
                </a:solidFill>
              </a:rPr>
              <a:t>matters</a:t>
            </a:r>
            <a:r>
              <a:rPr lang="pl-PL" sz="2000" b="1" dirty="0" smtClean="0">
                <a:solidFill>
                  <a:srgbClr val="FF0000"/>
                </a:solidFill>
              </a:rPr>
              <a:t> ? </a:t>
            </a:r>
            <a:br>
              <a:rPr lang="pl-PL" sz="2000" b="1" dirty="0" smtClean="0">
                <a:solidFill>
                  <a:srgbClr val="FF0000"/>
                </a:solidFill>
              </a:rPr>
            </a:br>
            <a:r>
              <a:rPr lang="pl-PL" sz="2000" b="1" dirty="0" err="1" smtClean="0">
                <a:solidFill>
                  <a:srgbClr val="FF0000"/>
                </a:solidFill>
              </a:rPr>
              <a:t>rehearsals</a:t>
            </a:r>
            <a:endParaRPr lang="pl-PL" sz="2000" b="1" dirty="0">
              <a:solidFill>
                <a:srgbClr val="FF0000"/>
              </a:solidFill>
            </a:endParaRPr>
          </a:p>
        </p:txBody>
      </p:sp>
      <p:pic>
        <p:nvPicPr>
          <p:cNvPr id="66562" name="Picture 2" descr="C:\Users\Bartek\Desktop\ZDJĘCIA DO PREZENTACJI\Money matters 23.11.2017\20171020_1429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76872"/>
            <a:ext cx="4752528" cy="320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4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Bartek\Desktop\ZDJĘCIA DO PREZENTACJI\Much Ado About Nothing 25.04.2012\201204218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410445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28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Bartek\Desktop\ZDJĘCIA DO PREZENTACJI\Money matters 23.11.2017\20171020_1506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84784"/>
            <a:ext cx="5256584" cy="400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09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Bartek\Desktop\ZDJĘCIA DO PREZENTACJI\Money matters 23.11.2017\20171108_1441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328592" cy="378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30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Money </a:t>
            </a:r>
            <a:r>
              <a:rPr lang="pl-PL" sz="2000" b="1" dirty="0" err="1" smtClean="0">
                <a:solidFill>
                  <a:srgbClr val="FF0000"/>
                </a:solidFill>
              </a:rPr>
              <a:t>matters</a:t>
            </a:r>
            <a:r>
              <a:rPr lang="pl-PL" sz="2000" b="1" dirty="0" smtClean="0">
                <a:solidFill>
                  <a:srgbClr val="FF0000"/>
                </a:solidFill>
              </a:rPr>
              <a:t> ? </a:t>
            </a:r>
            <a:br>
              <a:rPr lang="pl-PL" sz="2000" b="1" dirty="0" smtClean="0">
                <a:solidFill>
                  <a:srgbClr val="FF0000"/>
                </a:solidFill>
              </a:rPr>
            </a:br>
            <a:r>
              <a:rPr lang="pl-PL" sz="2000" b="1" dirty="0" err="1" smtClean="0">
                <a:solidFill>
                  <a:srgbClr val="FF0000"/>
                </a:solidFill>
              </a:rPr>
              <a:t>premiere</a:t>
            </a:r>
            <a:endParaRPr lang="pl-PL" sz="2000" b="1" dirty="0">
              <a:solidFill>
                <a:srgbClr val="FF0000"/>
              </a:solidFill>
            </a:endParaRPr>
          </a:p>
        </p:txBody>
      </p:sp>
      <p:pic>
        <p:nvPicPr>
          <p:cNvPr id="69634" name="Picture 2" descr="C:\Users\Bartek\Desktop\ZDJĘCIA DO PREZENTACJI\Money matters 23.11.2017\IMG_59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2"/>
            <a:ext cx="633670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33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Bartek\Desktop\ZDJĘCIA DO PREZENTACJI\Money matters 23.11.2017\IMG_59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76875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90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Bartek\Desktop\ZDJĘCIA DO PREZENTACJI\Money matters 23.11.2017\IMG_59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684076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51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Bartek\Desktop\ZDJĘCIA DO PREZENTACJI\Money matters 23.11.2017\IMG_59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684076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01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Bartek\Desktop\ZDJĘCIA DO PREZENTACJI\Money matters 23.11.2017\IMG_59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84076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66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4754" name="Picture 2" descr="C:\Users\Bartek\Desktop\ZDJĘCIA DO PREZENTACJI\Money matters 23.11.2017\IMG_59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648072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3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Bartek\Desktop\ZDJĘCIA DO PREZENTACJI\Money matters 23.11.2017\IMG_59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691276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8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:\Zdjęcia Samsung J7 nowsze\20171123_1140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626469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36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artek\Desktop\ZDJĘCIA DO PREZENTACJI\Much Ado About Nothing 25.04.2012\201204218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24744"/>
            <a:ext cx="396044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24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1268760"/>
            <a:ext cx="6400800" cy="504056"/>
          </a:xfrm>
        </p:spPr>
        <p:txBody>
          <a:bodyPr>
            <a:no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„</a:t>
            </a:r>
            <a:r>
              <a:rPr lang="pl-PL" sz="2000" b="1" dirty="0" err="1" smtClean="0">
                <a:solidFill>
                  <a:srgbClr val="FF0000"/>
                </a:solidFill>
              </a:rPr>
              <a:t>Taming</a:t>
            </a:r>
            <a:r>
              <a:rPr lang="pl-PL" sz="2000" b="1" dirty="0" smtClean="0">
                <a:solidFill>
                  <a:srgbClr val="FF0000"/>
                </a:solidFill>
              </a:rPr>
              <a:t> of the </a:t>
            </a:r>
            <a:r>
              <a:rPr lang="pl-PL" sz="2000" b="1" dirty="0" err="1" smtClean="0">
                <a:solidFill>
                  <a:srgbClr val="FF0000"/>
                </a:solidFill>
              </a:rPr>
              <a:t>shrew</a:t>
            </a:r>
            <a:r>
              <a:rPr lang="pl-PL" sz="2000" b="1" dirty="0" smtClean="0">
                <a:solidFill>
                  <a:srgbClr val="FF0000"/>
                </a:solidFill>
              </a:rPr>
              <a:t>” </a:t>
            </a:r>
            <a:br>
              <a:rPr lang="pl-PL" sz="2000" b="1" dirty="0" smtClean="0">
                <a:solidFill>
                  <a:srgbClr val="FF0000"/>
                </a:solidFill>
              </a:rPr>
            </a:br>
            <a:r>
              <a:rPr lang="pl-PL" sz="2000" b="1" dirty="0" err="1" smtClean="0">
                <a:solidFill>
                  <a:srgbClr val="FF0000"/>
                </a:solidFill>
              </a:rPr>
              <a:t>william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err="1" smtClean="0">
                <a:solidFill>
                  <a:srgbClr val="FF0000"/>
                </a:solidFill>
              </a:rPr>
              <a:t>shakespeare</a:t>
            </a:r>
            <a:r>
              <a:rPr lang="pl-PL" sz="2000" b="1" dirty="0" smtClean="0">
                <a:solidFill>
                  <a:srgbClr val="FF0000"/>
                </a:solidFill>
              </a:rPr>
              <a:t> 13.03.2019 r</a:t>
            </a:r>
            <a:endParaRPr lang="pl-PL" sz="2000" b="1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1772816"/>
            <a:ext cx="6400800" cy="3960440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>
                <a:ea typeface="Calibri"/>
                <a:cs typeface="Times New Roman"/>
              </a:rPr>
              <a:t>Komedia </a:t>
            </a:r>
            <a:r>
              <a:rPr lang="pl-PL" dirty="0">
                <a:ea typeface="Calibri"/>
                <a:cs typeface="Times New Roman"/>
              </a:rPr>
              <a:t>opisuje zabawne perypetie mieszkającego w Padwie </a:t>
            </a:r>
            <a:r>
              <a:rPr lang="pl-PL" dirty="0" err="1">
                <a:ea typeface="Calibri"/>
                <a:cs typeface="Times New Roman"/>
              </a:rPr>
              <a:t>Baptisty</a:t>
            </a:r>
            <a:r>
              <a:rPr lang="pl-PL" dirty="0">
                <a:ea typeface="Calibri"/>
                <a:cs typeface="Times New Roman"/>
              </a:rPr>
              <a:t> mającego na wydaniu dwie córki: kłótliwą Katarzynę i łagodną Biankę. Poznajemy chytry plan adoratorów młodszej córki, którzy znajdują zalotnika gotowego poślubić niepokorną Katarzynę w zamian za jej posag… W roli </a:t>
            </a:r>
            <a:r>
              <a:rPr lang="pl-PL" b="1" dirty="0" err="1">
                <a:ea typeface="Calibri"/>
                <a:cs typeface="Times New Roman"/>
              </a:rPr>
              <a:t>Baptisty</a:t>
            </a:r>
            <a:r>
              <a:rPr lang="pl-PL" b="1" dirty="0">
                <a:ea typeface="Calibri"/>
                <a:cs typeface="Times New Roman"/>
              </a:rPr>
              <a:t> </a:t>
            </a:r>
            <a:r>
              <a:rPr lang="pl-PL" b="1" dirty="0" err="1">
                <a:ea typeface="Calibri"/>
                <a:cs typeface="Times New Roman"/>
              </a:rPr>
              <a:t>Minoli</a:t>
            </a:r>
            <a:r>
              <a:rPr lang="pl-PL" dirty="0">
                <a:ea typeface="Calibri"/>
                <a:cs typeface="Times New Roman"/>
              </a:rPr>
              <a:t> wystąpił </a:t>
            </a:r>
            <a:r>
              <a:rPr lang="pl-PL" b="1" dirty="0" err="1">
                <a:solidFill>
                  <a:srgbClr val="FF0000"/>
                </a:solidFill>
                <a:ea typeface="Calibri"/>
                <a:cs typeface="Times New Roman"/>
              </a:rPr>
              <a:t>Patrizio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pl-PL" b="1" dirty="0" err="1">
                <a:solidFill>
                  <a:srgbClr val="FF0000"/>
                </a:solidFill>
                <a:ea typeface="Calibri"/>
                <a:cs typeface="Times New Roman"/>
              </a:rPr>
              <a:t>Martongelli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 z </a:t>
            </a:r>
            <a:r>
              <a:rPr lang="pl-PL" b="1" dirty="0" err="1">
                <a:solidFill>
                  <a:srgbClr val="FF0000"/>
                </a:solidFill>
                <a:ea typeface="Calibri"/>
                <a:cs typeface="Times New Roman"/>
              </a:rPr>
              <a:t>kl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 2i </a:t>
            </a:r>
            <a:r>
              <a:rPr lang="pl-PL" b="1" dirty="0">
                <a:ea typeface="Calibri"/>
                <a:cs typeface="Times New Roman"/>
              </a:rPr>
              <a:t>. </a:t>
            </a:r>
            <a:r>
              <a:rPr lang="pl-PL" dirty="0">
                <a:ea typeface="Calibri"/>
                <a:cs typeface="Times New Roman"/>
              </a:rPr>
              <a:t>Jego córkę </a:t>
            </a:r>
            <a:r>
              <a:rPr lang="pl-PL" b="1" dirty="0">
                <a:ea typeface="Calibri"/>
                <a:cs typeface="Times New Roman"/>
              </a:rPr>
              <a:t>Biankę</a:t>
            </a:r>
            <a:r>
              <a:rPr lang="pl-PL" dirty="0">
                <a:ea typeface="Calibri"/>
                <a:cs typeface="Times New Roman"/>
              </a:rPr>
              <a:t> zagrała 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Kasia Garmulewicz ( </a:t>
            </a:r>
            <a:r>
              <a:rPr lang="pl-PL" b="1" dirty="0" err="1">
                <a:solidFill>
                  <a:srgbClr val="FF0000"/>
                </a:solidFill>
                <a:ea typeface="Calibri"/>
                <a:cs typeface="Times New Roman"/>
              </a:rPr>
              <a:t>kl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 1i</a:t>
            </a:r>
            <a:r>
              <a:rPr lang="pl-PL" b="1" dirty="0">
                <a:ea typeface="Calibri"/>
                <a:cs typeface="Times New Roman"/>
              </a:rPr>
              <a:t>),</a:t>
            </a:r>
            <a:r>
              <a:rPr lang="pl-PL" dirty="0">
                <a:ea typeface="Calibri"/>
                <a:cs typeface="Times New Roman"/>
              </a:rPr>
              <a:t> natomiast tytułową złośnicę, jej siostrę – 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Bernadetta </a:t>
            </a:r>
            <a:r>
              <a:rPr lang="pl-PL" b="1" dirty="0" err="1">
                <a:solidFill>
                  <a:srgbClr val="FF0000"/>
                </a:solidFill>
                <a:ea typeface="Calibri"/>
                <a:cs typeface="Times New Roman"/>
              </a:rPr>
              <a:t>Słapek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 (</a:t>
            </a:r>
            <a:r>
              <a:rPr lang="pl-PL" b="1" dirty="0" err="1">
                <a:solidFill>
                  <a:srgbClr val="FF0000"/>
                </a:solidFill>
                <a:ea typeface="Calibri"/>
                <a:cs typeface="Times New Roman"/>
              </a:rPr>
              <a:t>kl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 1i)</a:t>
            </a:r>
            <a:r>
              <a:rPr lang="pl-PL" b="1" dirty="0">
                <a:ea typeface="Calibri"/>
                <a:cs typeface="Times New Roman"/>
              </a:rPr>
              <a:t>. </a:t>
            </a:r>
            <a:r>
              <a:rPr lang="pl-PL" dirty="0">
                <a:ea typeface="Calibri"/>
                <a:cs typeface="Times New Roman"/>
              </a:rPr>
              <a:t>W roli </a:t>
            </a:r>
            <a:r>
              <a:rPr lang="pl-PL" b="1" dirty="0" err="1">
                <a:ea typeface="Calibri"/>
                <a:cs typeface="Times New Roman"/>
              </a:rPr>
              <a:t>Petruchia</a:t>
            </a:r>
            <a:r>
              <a:rPr lang="pl-PL" dirty="0">
                <a:ea typeface="Calibri"/>
                <a:cs typeface="Times New Roman"/>
              </a:rPr>
              <a:t> męża Katarzyny widzieliśmy 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Michała Bartosa z </a:t>
            </a:r>
            <a:r>
              <a:rPr lang="pl-PL" b="1" dirty="0" err="1">
                <a:solidFill>
                  <a:srgbClr val="FF0000"/>
                </a:solidFill>
                <a:ea typeface="Calibri"/>
                <a:cs typeface="Times New Roman"/>
              </a:rPr>
              <a:t>kl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 3d</a:t>
            </a:r>
            <a:r>
              <a:rPr lang="pl-PL" b="1" dirty="0">
                <a:ea typeface="Calibri"/>
                <a:cs typeface="Times New Roman"/>
              </a:rPr>
              <a:t>.</a:t>
            </a:r>
            <a:r>
              <a:rPr lang="pl-PL" dirty="0">
                <a:ea typeface="Calibri"/>
                <a:cs typeface="Times New Roman"/>
              </a:rPr>
              <a:t> Adoratorami Bianki byli </a:t>
            </a:r>
            <a:r>
              <a:rPr lang="pl-PL" dirty="0">
                <a:solidFill>
                  <a:srgbClr val="FF0000"/>
                </a:solidFill>
                <a:ea typeface="Calibri"/>
                <a:cs typeface="Times New Roman"/>
              </a:rPr>
              <a:t>: 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Marcel </a:t>
            </a:r>
            <a:r>
              <a:rPr lang="pl-PL" b="1" dirty="0" err="1">
                <a:solidFill>
                  <a:srgbClr val="FF0000"/>
                </a:solidFill>
                <a:ea typeface="Calibri"/>
                <a:cs typeface="Times New Roman"/>
              </a:rPr>
              <a:t>Podniesiński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 z </a:t>
            </a:r>
            <a:r>
              <a:rPr lang="pl-PL" b="1" dirty="0" err="1">
                <a:solidFill>
                  <a:srgbClr val="FF0000"/>
                </a:solidFill>
                <a:ea typeface="Calibri"/>
                <a:cs typeface="Times New Roman"/>
              </a:rPr>
              <a:t>kl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 2h      </a:t>
            </a:r>
            <a:r>
              <a:rPr lang="pl-PL" dirty="0">
                <a:ea typeface="Calibri"/>
                <a:cs typeface="Times New Roman"/>
              </a:rPr>
              <a:t>(jako </a:t>
            </a:r>
            <a:r>
              <a:rPr lang="pl-PL" b="1" dirty="0" err="1">
                <a:ea typeface="Calibri"/>
                <a:cs typeface="Times New Roman"/>
              </a:rPr>
              <a:t>Lucentio</a:t>
            </a:r>
            <a:r>
              <a:rPr lang="pl-PL" dirty="0">
                <a:ea typeface="Calibri"/>
                <a:cs typeface="Times New Roman"/>
              </a:rPr>
              <a:t>), 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Jakub </a:t>
            </a:r>
            <a:r>
              <a:rPr lang="pl-PL" b="1" dirty="0" err="1">
                <a:solidFill>
                  <a:srgbClr val="FF0000"/>
                </a:solidFill>
                <a:ea typeface="Calibri"/>
                <a:cs typeface="Times New Roman"/>
              </a:rPr>
              <a:t>Korban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 z </a:t>
            </a:r>
            <a:r>
              <a:rPr lang="pl-PL" b="1" dirty="0" err="1">
                <a:solidFill>
                  <a:srgbClr val="FF0000"/>
                </a:solidFill>
                <a:ea typeface="Calibri"/>
                <a:cs typeface="Times New Roman"/>
              </a:rPr>
              <a:t>kl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 1h</a:t>
            </a:r>
            <a:r>
              <a:rPr lang="pl-PL" dirty="0">
                <a:ea typeface="Calibri"/>
                <a:cs typeface="Times New Roman"/>
              </a:rPr>
              <a:t> (jako </a:t>
            </a:r>
            <a:r>
              <a:rPr lang="pl-PL" b="1" dirty="0" err="1">
                <a:ea typeface="Calibri"/>
                <a:cs typeface="Times New Roman"/>
              </a:rPr>
              <a:t>Hortensio</a:t>
            </a:r>
            <a:r>
              <a:rPr lang="pl-PL" dirty="0">
                <a:ea typeface="Calibri"/>
                <a:cs typeface="Times New Roman"/>
              </a:rPr>
              <a:t>) oraz 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Krzysztof Pawelec </a:t>
            </a:r>
            <a:r>
              <a:rPr lang="pl-PL" b="1" dirty="0" err="1">
                <a:solidFill>
                  <a:srgbClr val="FF0000"/>
                </a:solidFill>
                <a:ea typeface="Calibri"/>
                <a:cs typeface="Times New Roman"/>
              </a:rPr>
              <a:t>kl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 2h </a:t>
            </a:r>
            <a:r>
              <a:rPr lang="pl-PL" dirty="0">
                <a:ea typeface="Calibri"/>
                <a:cs typeface="Times New Roman"/>
              </a:rPr>
              <a:t>(jako </a:t>
            </a:r>
            <a:r>
              <a:rPr lang="pl-PL" dirty="0" err="1">
                <a:ea typeface="Calibri"/>
                <a:cs typeface="Times New Roman"/>
              </a:rPr>
              <a:t>Gremio</a:t>
            </a:r>
            <a:r>
              <a:rPr lang="pl-PL" dirty="0">
                <a:ea typeface="Calibri"/>
                <a:cs typeface="Times New Roman"/>
              </a:rPr>
              <a:t>).  </a:t>
            </a:r>
            <a:r>
              <a:rPr lang="pl-PL" b="1" dirty="0" err="1">
                <a:ea typeface="Calibri"/>
                <a:cs typeface="Times New Roman"/>
              </a:rPr>
              <a:t>Tranio</a:t>
            </a:r>
            <a:r>
              <a:rPr lang="pl-PL" b="1" dirty="0">
                <a:ea typeface="Calibri"/>
                <a:cs typeface="Times New Roman"/>
              </a:rPr>
              <a:t> </a:t>
            </a:r>
            <a:r>
              <a:rPr lang="pl-PL" dirty="0">
                <a:ea typeface="Calibri"/>
                <a:cs typeface="Times New Roman"/>
              </a:rPr>
              <a:t> ( w tej roli 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Bartłomiej Bieńka z </a:t>
            </a:r>
            <a:r>
              <a:rPr lang="pl-PL" b="1" dirty="0" err="1">
                <a:solidFill>
                  <a:srgbClr val="FF0000"/>
                </a:solidFill>
                <a:ea typeface="Calibri"/>
                <a:cs typeface="Times New Roman"/>
              </a:rPr>
              <a:t>kl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 2h</a:t>
            </a:r>
            <a:r>
              <a:rPr lang="pl-PL" dirty="0">
                <a:ea typeface="Calibri"/>
                <a:cs typeface="Times New Roman"/>
              </a:rPr>
              <a:t>) i </a:t>
            </a:r>
            <a:r>
              <a:rPr lang="pl-PL" b="1" dirty="0" err="1">
                <a:ea typeface="Calibri"/>
                <a:cs typeface="Times New Roman"/>
              </a:rPr>
              <a:t>Biondello</a:t>
            </a:r>
            <a:r>
              <a:rPr lang="pl-PL" b="1" dirty="0">
                <a:ea typeface="Calibri"/>
                <a:cs typeface="Times New Roman"/>
              </a:rPr>
              <a:t> </a:t>
            </a:r>
            <a:r>
              <a:rPr lang="pl-PL" dirty="0">
                <a:ea typeface="Calibri"/>
                <a:cs typeface="Times New Roman"/>
              </a:rPr>
              <a:t>( 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Michał Ciszek z </a:t>
            </a:r>
            <a:r>
              <a:rPr lang="pl-PL" b="1" dirty="0" err="1">
                <a:solidFill>
                  <a:srgbClr val="FF0000"/>
                </a:solidFill>
                <a:ea typeface="Calibri"/>
                <a:cs typeface="Times New Roman"/>
              </a:rPr>
              <a:t>kl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 1f</a:t>
            </a:r>
            <a:r>
              <a:rPr lang="pl-PL" dirty="0">
                <a:ea typeface="Calibri"/>
                <a:cs typeface="Times New Roman"/>
              </a:rPr>
              <a:t>) to zaufani pomocnicy </a:t>
            </a:r>
            <a:r>
              <a:rPr lang="pl-PL" dirty="0" err="1">
                <a:ea typeface="Calibri"/>
                <a:cs typeface="Times New Roman"/>
              </a:rPr>
              <a:t>Lucentia</a:t>
            </a:r>
            <a:r>
              <a:rPr lang="pl-PL" dirty="0">
                <a:ea typeface="Calibri"/>
                <a:cs typeface="Times New Roman"/>
              </a:rPr>
              <a:t> . Natomiast w roli służących </a:t>
            </a:r>
            <a:r>
              <a:rPr lang="pl-PL" dirty="0" err="1">
                <a:ea typeface="Calibri"/>
                <a:cs typeface="Times New Roman"/>
              </a:rPr>
              <a:t>Petruchia</a:t>
            </a:r>
            <a:r>
              <a:rPr lang="pl-PL" dirty="0">
                <a:ea typeface="Calibri"/>
                <a:cs typeface="Times New Roman"/>
              </a:rPr>
              <a:t> wystąpili : 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Bartosz Bera z </a:t>
            </a:r>
            <a:r>
              <a:rPr lang="pl-PL" b="1" dirty="0" err="1">
                <a:solidFill>
                  <a:srgbClr val="FF0000"/>
                </a:solidFill>
                <a:ea typeface="Calibri"/>
                <a:cs typeface="Times New Roman"/>
              </a:rPr>
              <a:t>kl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 1i</a:t>
            </a:r>
            <a:r>
              <a:rPr lang="pl-PL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pl-PL" dirty="0">
                <a:ea typeface="Calibri"/>
                <a:cs typeface="Times New Roman"/>
              </a:rPr>
              <a:t>( jako </a:t>
            </a:r>
            <a:r>
              <a:rPr lang="pl-PL" b="1" dirty="0" err="1">
                <a:ea typeface="Calibri"/>
                <a:cs typeface="Times New Roman"/>
              </a:rPr>
              <a:t>Grumio</a:t>
            </a:r>
            <a:r>
              <a:rPr lang="pl-PL" dirty="0">
                <a:ea typeface="Calibri"/>
                <a:cs typeface="Times New Roman"/>
              </a:rPr>
              <a:t>) i 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Zuzanna Zielińska</a:t>
            </a:r>
            <a:r>
              <a:rPr lang="pl-PL" dirty="0">
                <a:solidFill>
                  <a:srgbClr val="FF0000"/>
                </a:solidFill>
                <a:ea typeface="Calibri"/>
                <a:cs typeface="Times New Roman"/>
              </a:rPr>
              <a:t> również 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z 1i </a:t>
            </a:r>
            <a:r>
              <a:rPr lang="pl-PL" dirty="0">
                <a:ea typeface="Calibri"/>
                <a:cs typeface="Times New Roman"/>
              </a:rPr>
              <a:t>(jako </a:t>
            </a:r>
            <a:r>
              <a:rPr lang="pl-PL" b="1" dirty="0">
                <a:ea typeface="Calibri"/>
                <a:cs typeface="Times New Roman"/>
              </a:rPr>
              <a:t>Curtis</a:t>
            </a:r>
            <a:r>
              <a:rPr lang="pl-PL" dirty="0">
                <a:ea typeface="Calibri"/>
                <a:cs typeface="Times New Roman"/>
              </a:rPr>
              <a:t>). </a:t>
            </a:r>
            <a:r>
              <a:rPr lang="pl-PL" b="1" dirty="0">
                <a:ea typeface="Calibri"/>
                <a:cs typeface="Times New Roman"/>
              </a:rPr>
              <a:t>Zuzia</a:t>
            </a:r>
            <a:r>
              <a:rPr lang="pl-PL" dirty="0">
                <a:ea typeface="Calibri"/>
                <a:cs typeface="Times New Roman"/>
              </a:rPr>
              <a:t> wystąpiła również w roli </a:t>
            </a:r>
            <a:r>
              <a:rPr lang="pl-PL" b="1" dirty="0">
                <a:ea typeface="Calibri"/>
                <a:cs typeface="Times New Roman"/>
              </a:rPr>
              <a:t>Bakałarza </a:t>
            </a:r>
            <a:r>
              <a:rPr lang="pl-PL" dirty="0">
                <a:ea typeface="Calibri"/>
                <a:cs typeface="Times New Roman"/>
              </a:rPr>
              <a:t>(Pedant) i </a:t>
            </a:r>
            <a:r>
              <a:rPr lang="pl-PL" b="1" dirty="0">
                <a:ea typeface="Calibri"/>
                <a:cs typeface="Times New Roman"/>
              </a:rPr>
              <a:t>Wdowy</a:t>
            </a:r>
            <a:r>
              <a:rPr lang="pl-PL" dirty="0">
                <a:ea typeface="Calibri"/>
                <a:cs typeface="Times New Roman"/>
              </a:rPr>
              <a:t> ( żony </a:t>
            </a:r>
            <a:r>
              <a:rPr lang="pl-PL" dirty="0" err="1">
                <a:ea typeface="Calibri"/>
                <a:cs typeface="Times New Roman"/>
              </a:rPr>
              <a:t>Hortensia</a:t>
            </a:r>
            <a:r>
              <a:rPr lang="pl-PL" dirty="0">
                <a:ea typeface="Calibri"/>
                <a:cs typeface="Times New Roman"/>
              </a:rPr>
              <a:t>) ,a </a:t>
            </a:r>
            <a:r>
              <a:rPr lang="pl-PL" b="1" dirty="0">
                <a:ea typeface="Calibri"/>
                <a:cs typeface="Times New Roman"/>
              </a:rPr>
              <a:t>Bartosz</a:t>
            </a:r>
            <a:r>
              <a:rPr lang="pl-PL" dirty="0">
                <a:ea typeface="Calibri"/>
                <a:cs typeface="Times New Roman"/>
              </a:rPr>
              <a:t> zagrał także </a:t>
            </a:r>
            <a:r>
              <a:rPr lang="pl-PL" b="1" dirty="0" err="1">
                <a:ea typeface="Calibri"/>
                <a:cs typeface="Times New Roman"/>
              </a:rPr>
              <a:t>Vincentia</a:t>
            </a:r>
            <a:r>
              <a:rPr lang="pl-PL" dirty="0">
                <a:ea typeface="Calibri"/>
                <a:cs typeface="Times New Roman"/>
              </a:rPr>
              <a:t> , ojca </a:t>
            </a:r>
            <a:r>
              <a:rPr lang="pl-PL" dirty="0" err="1">
                <a:ea typeface="Calibri"/>
                <a:cs typeface="Times New Roman"/>
              </a:rPr>
              <a:t>Lucentia</a:t>
            </a:r>
            <a:r>
              <a:rPr lang="pl-PL" dirty="0">
                <a:ea typeface="Calibri"/>
                <a:cs typeface="Times New Roman"/>
              </a:rPr>
              <a:t>. Jako </a:t>
            </a:r>
            <a:r>
              <a:rPr lang="pl-PL" b="1" dirty="0">
                <a:ea typeface="Calibri"/>
                <a:cs typeface="Times New Roman"/>
              </a:rPr>
              <a:t>Kapelusznik</a:t>
            </a:r>
            <a:r>
              <a:rPr lang="pl-PL" dirty="0">
                <a:ea typeface="Calibri"/>
                <a:cs typeface="Times New Roman"/>
              </a:rPr>
              <a:t> zaprezentował się 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Kamil Dłubak (</a:t>
            </a:r>
            <a:r>
              <a:rPr lang="pl-PL" b="1" dirty="0" err="1">
                <a:solidFill>
                  <a:srgbClr val="FF0000"/>
                </a:solidFill>
                <a:ea typeface="Calibri"/>
                <a:cs typeface="Times New Roman"/>
              </a:rPr>
              <a:t>kl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 1i</a:t>
            </a:r>
            <a:r>
              <a:rPr lang="pl-PL" dirty="0">
                <a:ea typeface="Calibri"/>
                <a:cs typeface="Times New Roman"/>
              </a:rPr>
              <a:t>) , a pomocą sceniczną służyła 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Gabriela Dziubińska (</a:t>
            </a:r>
            <a:r>
              <a:rPr lang="pl-PL" b="1" dirty="0" err="1">
                <a:solidFill>
                  <a:srgbClr val="FF0000"/>
                </a:solidFill>
                <a:ea typeface="Calibri"/>
                <a:cs typeface="Times New Roman"/>
              </a:rPr>
              <a:t>kl</a:t>
            </a:r>
            <a:r>
              <a:rPr lang="pl-PL" b="1" dirty="0">
                <a:solidFill>
                  <a:srgbClr val="FF0000"/>
                </a:solidFill>
                <a:ea typeface="Calibri"/>
                <a:cs typeface="Times New Roman"/>
              </a:rPr>
              <a:t> 2h).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0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b="1" dirty="0" err="1" smtClean="0">
                <a:solidFill>
                  <a:srgbClr val="FF0000"/>
                </a:solidFill>
              </a:rPr>
              <a:t>Taming</a:t>
            </a:r>
            <a:r>
              <a:rPr lang="pl-PL" sz="2000" b="1" dirty="0" smtClean="0">
                <a:solidFill>
                  <a:srgbClr val="FF0000"/>
                </a:solidFill>
              </a:rPr>
              <a:t> of the </a:t>
            </a:r>
            <a:r>
              <a:rPr lang="pl-PL" sz="2000" b="1" dirty="0" err="1" smtClean="0">
                <a:solidFill>
                  <a:srgbClr val="FF0000"/>
                </a:solidFill>
              </a:rPr>
              <a:t>shrew</a:t>
            </a:r>
            <a:r>
              <a:rPr lang="pl-PL" sz="2000" b="1" dirty="0" smtClean="0">
                <a:solidFill>
                  <a:srgbClr val="FF0000"/>
                </a:solidFill>
              </a:rPr>
              <a:t/>
            </a:r>
            <a:br>
              <a:rPr lang="pl-PL" sz="2000" b="1" dirty="0" smtClean="0">
                <a:solidFill>
                  <a:srgbClr val="FF0000"/>
                </a:solidFill>
              </a:rPr>
            </a:b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err="1" smtClean="0">
                <a:solidFill>
                  <a:srgbClr val="FF0000"/>
                </a:solidFill>
              </a:rPr>
              <a:t>rehearsals</a:t>
            </a:r>
            <a:endParaRPr lang="pl-PL" sz="2000" b="1" dirty="0">
              <a:solidFill>
                <a:srgbClr val="FF0000"/>
              </a:solidFill>
            </a:endParaRPr>
          </a:p>
        </p:txBody>
      </p:sp>
      <p:pic>
        <p:nvPicPr>
          <p:cNvPr id="77826" name="Picture 2" descr="C:\Users\Bartek\Desktop\ZDJĘCIA DO PREZENTACJI\The Taming of the Shrew 13.03.2019\20190205_1447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32856"/>
            <a:ext cx="302433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78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Bartek\Desktop\ZDJĘCIA DO PREZENTACJI\The Taming of the Shrew 13.03.2019\20190205_155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5112568" cy="400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02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Bartek\Desktop\ZDJĘCIA DO PREZENTACJI\The Taming of the Shrew 13.03.2019\20190205_1612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44824"/>
            <a:ext cx="4752528" cy="378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29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Bartek\Desktop\ZDJĘCIA DO PREZENTACJI\The Taming of the Shrew 13.03.2019\20190205_1612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4248472" cy="378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57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Bartek\Desktop\ZDJĘCIA DO PREZENTACJI\The Taming of the Shrew 13.03.2019\20190212_14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4824"/>
            <a:ext cx="4752528" cy="364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64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Bartek\Desktop\ZDJĘCIA DO PREZENTACJI\The Taming of the Shrew 13.03.2019\20190212_1414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772816"/>
            <a:ext cx="4336256" cy="371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64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Bartek\Desktop\ZDJĘCIA DO PREZENTACJI\The Taming of the Shrew 13.03.2019\20190212_1451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4824"/>
            <a:ext cx="4536504" cy="364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27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3648" y="1052736"/>
            <a:ext cx="6400800" cy="685800"/>
          </a:xfrm>
        </p:spPr>
        <p:txBody>
          <a:bodyPr>
            <a:noAutofit/>
          </a:bodyPr>
          <a:lstStyle/>
          <a:p>
            <a:r>
              <a:rPr lang="pl-PL" sz="2000" b="1" dirty="0" err="1" smtClean="0">
                <a:solidFill>
                  <a:srgbClr val="FF0000"/>
                </a:solidFill>
              </a:rPr>
              <a:t>Taming</a:t>
            </a:r>
            <a:r>
              <a:rPr lang="pl-PL" sz="2000" b="1" dirty="0" smtClean="0">
                <a:solidFill>
                  <a:srgbClr val="FF0000"/>
                </a:solidFill>
              </a:rPr>
              <a:t> of the </a:t>
            </a:r>
            <a:r>
              <a:rPr lang="pl-PL" sz="2000" b="1" dirty="0" err="1" smtClean="0">
                <a:solidFill>
                  <a:srgbClr val="FF0000"/>
                </a:solidFill>
              </a:rPr>
              <a:t>shrew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br>
              <a:rPr lang="pl-PL" sz="2000" b="1" dirty="0" smtClean="0">
                <a:solidFill>
                  <a:srgbClr val="FF0000"/>
                </a:solidFill>
              </a:rPr>
            </a:br>
            <a:r>
              <a:rPr lang="pl-PL" sz="2000" b="1" dirty="0" err="1" smtClean="0">
                <a:solidFill>
                  <a:srgbClr val="FF0000"/>
                </a:solidFill>
              </a:rPr>
              <a:t>premiere</a:t>
            </a:r>
            <a:endParaRPr lang="pl-PL" sz="2000" b="1" dirty="0">
              <a:solidFill>
                <a:srgbClr val="FF0000"/>
              </a:solidFill>
            </a:endParaRPr>
          </a:p>
        </p:txBody>
      </p:sp>
      <p:pic>
        <p:nvPicPr>
          <p:cNvPr id="84994" name="Picture 2" descr="C:\Users\Bartek\Desktop\ZDJĘCIA DO PREZENTACJI\The Taming of the Shrew 13.03.2019\DSC_12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691276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69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Bartek\Desktop\ZDJĘCIA DO PREZENTACJI\The Taming of the Shrew 13.03.2019\DSC_12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698477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64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artek\Desktop\ZDJĘCIA DO PREZENTACJI\Much Ado About Nothing 25.04.2012\201204218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80728"/>
            <a:ext cx="453650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49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Bartek\Desktop\ZDJĘCIA DO PREZENTACJI\The Taming of the Shrew 13.03.2019\DSC_12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12879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14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Bartek\Desktop\ZDJĘCIA DO PREZENTACJI\The Taming of the Shrew 13.03.2019\DSC_12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12879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78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9090" name="Picture 2" descr="C:\Users\Bartek\Desktop\ZDJĘCIA DO PREZENTACJI\The Taming of the Shrew 13.03.2019\DSC_12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05678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71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Bartek\Desktop\ZDJĘCIA DO PREZENTACJI\The Taming of the Shrew 13.03.2019\DSC_13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691276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29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Bartek\Desktop\ZDJĘCIA DO PREZENTACJI\The Taming of the Shrew 13.03.2019\DSC_13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12879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32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62" name="Picture 2" descr="C:\Users\Bartek\Desktop\ZDJĘCIA DO PREZENTACJI\The Taming of the Shrew 13.03.2019\DSC_13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684076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56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3186" name="Picture 2" descr="C:\Users\Bartek\Desktop\ZDJĘCIA DO PREZENTACJI\The Taming of the Shrew 13.03.2019\DSC_13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698477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79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Bartek\Desktop\ZDJĘCIA DO PREZENTACJI\The Taming of the Shrew 13.03.2019\DSC_13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05678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36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Bartek\Desktop\ZDJĘCIA DO PREZENTACJI\The Taming of the Shrew 13.03.2019\DSC_13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676875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82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Bartek\Desktop\ZDJĘCIA DO PREZENTACJI\The Taming of the Shrew 13.03.2019\DSC_13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698477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16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kskluzywny">
  <a:themeElements>
    <a:clrScheme name="Ekskluzywny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Czarny krawat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kskluzywn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366</TotalTime>
  <Words>1250</Words>
  <Application>Microsoft Office PowerPoint</Application>
  <PresentationFormat>Pokaz na ekranie (4:3)</PresentationFormat>
  <Paragraphs>32</Paragraphs>
  <Slides>112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112</vt:i4>
      </vt:variant>
    </vt:vector>
  </HeadingPairs>
  <TitlesOfParts>
    <vt:vector size="113" baseType="lpstr">
      <vt:lpstr>Ekskluzywny</vt:lpstr>
      <vt:lpstr>SZKOLNY TEATR ANGLOJĘZYCZNY W vi Lo w Kielcach </vt:lpstr>
      <vt:lpstr>TEATR PO ANGIELSKU</vt:lpstr>
      <vt:lpstr>„ MUCH ADO ABOUT NOTHING” William Shakespeare 25.04.2012 r</vt:lpstr>
      <vt:lpstr>MUCH ADO ABOUT NOTHING _ reheArsals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„MIDSUMMER night’s dream”   William shakespeare  23.02.2014 r</vt:lpstr>
      <vt:lpstr>Midsummer night’s dream Rehearsals</vt:lpstr>
      <vt:lpstr>Prezentacja programu PowerPoint</vt:lpstr>
      <vt:lpstr>Prezentacja programu PowerPoint</vt:lpstr>
      <vt:lpstr>Prezentacja programu PowerPoint</vt:lpstr>
      <vt:lpstr>Midsummer night’s dream     premiere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„THE IMPORTANCE of Being earnest” Oscar Wilde 23.10.2014 r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„Merry wives of windsor” william shakespeare  10.02.2016 r</vt:lpstr>
      <vt:lpstr>Merry wives of windsor  rehearsals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Merry wives of windsor  premiere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„Korowód rodem z szekspira”     29.09.2016 r</vt:lpstr>
      <vt:lpstr>W kostiumerii i garderobie</vt:lpstr>
      <vt:lpstr>Prezentacja programu PowerPoint</vt:lpstr>
      <vt:lpstr>Prezentacja programu PowerPoint</vt:lpstr>
      <vt:lpstr>Prezentacja programu PowerPoint</vt:lpstr>
      <vt:lpstr>Na scenie kck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„Money matters ?”  william s.Porter   23.11.2017 r</vt:lpstr>
      <vt:lpstr>Money matters ?  rehearsals</vt:lpstr>
      <vt:lpstr>Prezentacja programu PowerPoint</vt:lpstr>
      <vt:lpstr>Prezentacja programu PowerPoint</vt:lpstr>
      <vt:lpstr>Money matters ?  premiere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„Taming of the shrew”  william shakespeare 13.03.2019 r</vt:lpstr>
      <vt:lpstr>Taming of the shrew  rehearsals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Taming of the shrew  premiere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Xiii świętokrzyski przegląd teatrów w języku angielskim 19.03.2019 r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SZKOLNY TEATR ANGLOJĘZYCZNY W vi Lo w Kielcach</dc:title>
  <dc:creator>Dorota</dc:creator>
  <cp:lastModifiedBy>agata.makowska1982@hotmail.com</cp:lastModifiedBy>
  <cp:revision>29</cp:revision>
  <dcterms:created xsi:type="dcterms:W3CDTF">2020-05-16T16:06:11Z</dcterms:created>
  <dcterms:modified xsi:type="dcterms:W3CDTF">2020-05-17T12:40:28Z</dcterms:modified>
</cp:coreProperties>
</file>